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6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70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46894F-8586-D34B-924D-A6D8AACCB588}">
          <p14:sldIdLst>
            <p14:sldId id="256"/>
            <p14:sldId id="257"/>
            <p14:sldId id="266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70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B0124-4950-174D-B05D-29E70A71F9D2}" v="32" dt="2024-09-13T18:17:2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nan, Deeptika" userId="9d692e6e-b380-4bbb-b92d-e6a3d38e90b7" providerId="ADAL" clId="{1CDACEB1-84AB-B04D-9BF7-719A67BB4369}"/>
    <pc:docChg chg="custSel modSld">
      <pc:chgData name="Kannan, Deeptika" userId="9d692e6e-b380-4bbb-b92d-e6a3d38e90b7" providerId="ADAL" clId="{1CDACEB1-84AB-B04D-9BF7-719A67BB4369}" dt="2024-08-30T19:06:26.066" v="25" actId="1076"/>
      <pc:docMkLst>
        <pc:docMk/>
      </pc:docMkLst>
      <pc:sldChg chg="modSp mod">
        <pc:chgData name="Kannan, Deeptika" userId="9d692e6e-b380-4bbb-b92d-e6a3d38e90b7" providerId="ADAL" clId="{1CDACEB1-84AB-B04D-9BF7-719A67BB4369}" dt="2024-08-30T18:48:33.129" v="14" actId="113"/>
        <pc:sldMkLst>
          <pc:docMk/>
          <pc:sldMk cId="1755434386" sldId="256"/>
        </pc:sldMkLst>
        <pc:spChg chg="mod">
          <ac:chgData name="Kannan, Deeptika" userId="9d692e6e-b380-4bbb-b92d-e6a3d38e90b7" providerId="ADAL" clId="{1CDACEB1-84AB-B04D-9BF7-719A67BB4369}" dt="2024-08-30T18:48:33.129" v="14" actId="113"/>
          <ac:spMkLst>
            <pc:docMk/>
            <pc:sldMk cId="1755434386" sldId="256"/>
            <ac:spMk id="3" creationId="{664985EF-81D7-0778-6CB7-161A9D901B7F}"/>
          </ac:spMkLst>
        </pc:spChg>
      </pc:sldChg>
      <pc:sldChg chg="addSp modSp mod">
        <pc:chgData name="Kannan, Deeptika" userId="9d692e6e-b380-4bbb-b92d-e6a3d38e90b7" providerId="ADAL" clId="{1CDACEB1-84AB-B04D-9BF7-719A67BB4369}" dt="2024-08-30T19:00:59.635" v="22"/>
        <pc:sldMkLst>
          <pc:docMk/>
          <pc:sldMk cId="2605417113" sldId="257"/>
        </pc:sldMkLst>
        <pc:spChg chg="mod">
          <ac:chgData name="Kannan, Deeptika" userId="9d692e6e-b380-4bbb-b92d-e6a3d38e90b7" providerId="ADAL" clId="{1CDACEB1-84AB-B04D-9BF7-719A67BB4369}" dt="2024-08-30T18:45:45.104" v="0" actId="113"/>
          <ac:spMkLst>
            <pc:docMk/>
            <pc:sldMk cId="2605417113" sldId="257"/>
            <ac:spMk id="3" creationId="{20D5990A-F7A5-E548-25B2-2F13F421D034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605417113" sldId="257"/>
            <ac:spMk id="4" creationId="{FBBD9965-BFA9-7535-E50A-8FC03CEAD749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605417113" sldId="257"/>
            <ac:spMk id="5" creationId="{9B3AE62A-1973-EBF4-7E09-79C25B418E24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605417113" sldId="257"/>
            <ac:spMk id="6" creationId="{0EA5212C-F5BB-E6F4-1966-890464FA42DF}"/>
          </ac:spMkLst>
        </pc:spChg>
      </pc:sldChg>
      <pc:sldChg chg="addSp modSp mod">
        <pc:chgData name="Kannan, Deeptika" userId="9d692e6e-b380-4bbb-b92d-e6a3d38e90b7" providerId="ADAL" clId="{1CDACEB1-84AB-B04D-9BF7-719A67BB4369}" dt="2024-08-30T19:00:59.635" v="22"/>
        <pc:sldMkLst>
          <pc:docMk/>
          <pc:sldMk cId="1035810666" sldId="258"/>
        </pc:sldMkLst>
        <pc:spChg chg="mod">
          <ac:chgData name="Kannan, Deeptika" userId="9d692e6e-b380-4bbb-b92d-e6a3d38e90b7" providerId="ADAL" clId="{1CDACEB1-84AB-B04D-9BF7-719A67BB4369}" dt="2024-08-30T18:46:02.986" v="2" actId="113"/>
          <ac:spMkLst>
            <pc:docMk/>
            <pc:sldMk cId="1035810666" sldId="258"/>
            <ac:spMk id="3" creationId="{4CB1ECBE-0D92-5765-0842-2EFA78A5F4DE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035810666" sldId="258"/>
            <ac:spMk id="4" creationId="{EF541E17-4EA1-BBD1-FE1D-0C7702B17B97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035810666" sldId="258"/>
            <ac:spMk id="5" creationId="{033A391F-33DC-463A-D9DF-B6690E9CB229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035810666" sldId="258"/>
            <ac:spMk id="6" creationId="{1ADF3B86-7691-80B8-85BC-3F2BB83CC4C9}"/>
          </ac:spMkLst>
        </pc:spChg>
      </pc:sldChg>
      <pc:sldChg chg="addSp modSp">
        <pc:chgData name="Kannan, Deeptika" userId="9d692e6e-b380-4bbb-b92d-e6a3d38e90b7" providerId="ADAL" clId="{1CDACEB1-84AB-B04D-9BF7-719A67BB4369}" dt="2024-08-30T19:00:59.635" v="22"/>
        <pc:sldMkLst>
          <pc:docMk/>
          <pc:sldMk cId="3287704618" sldId="259"/>
        </pc:sldMkLst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287704618" sldId="259"/>
            <ac:spMk id="5" creationId="{372FDCD0-CCFE-BB35-FBB5-F88AD65A2D27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287704618" sldId="259"/>
            <ac:spMk id="6" creationId="{8B1B1953-10AF-4A8F-819E-DAA501C6B21E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287704618" sldId="259"/>
            <ac:spMk id="7" creationId="{56F84E35-C65B-66E8-CBFD-DB3C3025AA4A}"/>
          </ac:spMkLst>
        </pc:spChg>
      </pc:sldChg>
      <pc:sldChg chg="addSp modSp mod">
        <pc:chgData name="Kannan, Deeptika" userId="9d692e6e-b380-4bbb-b92d-e6a3d38e90b7" providerId="ADAL" clId="{1CDACEB1-84AB-B04D-9BF7-719A67BB4369}" dt="2024-08-30T19:00:59.635" v="22"/>
        <pc:sldMkLst>
          <pc:docMk/>
          <pc:sldMk cId="2449094232" sldId="260"/>
        </pc:sldMkLst>
        <pc:spChg chg="mod">
          <ac:chgData name="Kannan, Deeptika" userId="9d692e6e-b380-4bbb-b92d-e6a3d38e90b7" providerId="ADAL" clId="{1CDACEB1-84AB-B04D-9BF7-719A67BB4369}" dt="2024-08-30T18:46:25.048" v="4" actId="14100"/>
          <ac:spMkLst>
            <pc:docMk/>
            <pc:sldMk cId="2449094232" sldId="260"/>
            <ac:spMk id="2" creationId="{444B71F6-313D-0124-3742-B44FF004362C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449094232" sldId="260"/>
            <ac:spMk id="3" creationId="{43D3995E-384C-568A-6467-52600ADFCDED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449094232" sldId="260"/>
            <ac:spMk id="4" creationId="{1026CA05-0717-8F75-48A3-FE278F79D59D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449094232" sldId="260"/>
            <ac:spMk id="5" creationId="{F14A3F50-4050-24B4-000C-9C0AF0D136FC}"/>
          </ac:spMkLst>
        </pc:spChg>
      </pc:sldChg>
      <pc:sldChg chg="addSp modSp">
        <pc:chgData name="Kannan, Deeptika" userId="9d692e6e-b380-4bbb-b92d-e6a3d38e90b7" providerId="ADAL" clId="{1CDACEB1-84AB-B04D-9BF7-719A67BB4369}" dt="2024-08-30T19:00:59.635" v="22"/>
        <pc:sldMkLst>
          <pc:docMk/>
          <pc:sldMk cId="3513470318" sldId="261"/>
        </pc:sldMkLst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513470318" sldId="261"/>
            <ac:spMk id="5" creationId="{8D7C7F7B-5D59-A389-2B7B-73C37F70EABF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513470318" sldId="261"/>
            <ac:spMk id="6" creationId="{36B244C2-C939-D624-5D6A-B223ED9CA12C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3513470318" sldId="261"/>
            <ac:spMk id="7" creationId="{3B185186-6949-A58D-F78E-CE7DFD2434E6}"/>
          </ac:spMkLst>
        </pc:spChg>
      </pc:sldChg>
      <pc:sldChg chg="addSp modSp mod">
        <pc:chgData name="Kannan, Deeptika" userId="9d692e6e-b380-4bbb-b92d-e6a3d38e90b7" providerId="ADAL" clId="{1CDACEB1-84AB-B04D-9BF7-719A67BB4369}" dt="2024-08-30T19:00:59.635" v="22"/>
        <pc:sldMkLst>
          <pc:docMk/>
          <pc:sldMk cId="2382526829" sldId="262"/>
        </pc:sldMkLst>
        <pc:spChg chg="mod">
          <ac:chgData name="Kannan, Deeptika" userId="9d692e6e-b380-4bbb-b92d-e6a3d38e90b7" providerId="ADAL" clId="{1CDACEB1-84AB-B04D-9BF7-719A67BB4369}" dt="2024-08-30T18:53:04.079" v="17" actId="20577"/>
          <ac:spMkLst>
            <pc:docMk/>
            <pc:sldMk cId="2382526829" sldId="262"/>
            <ac:spMk id="3" creationId="{2657B47E-5384-5319-771E-BD560EA72919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382526829" sldId="262"/>
            <ac:spMk id="4" creationId="{CA62F6DB-CD8E-D284-F7A3-A792A55F02C9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382526829" sldId="262"/>
            <ac:spMk id="6" creationId="{808300BA-98A1-EC96-34CC-184998737504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382526829" sldId="262"/>
            <ac:spMk id="7" creationId="{8F42CDDB-CE65-CD77-3657-2DAF6E20F572}"/>
          </ac:spMkLst>
        </pc:spChg>
      </pc:sldChg>
      <pc:sldChg chg="addSp modSp">
        <pc:chgData name="Kannan, Deeptika" userId="9d692e6e-b380-4bbb-b92d-e6a3d38e90b7" providerId="ADAL" clId="{1CDACEB1-84AB-B04D-9BF7-719A67BB4369}" dt="2024-08-30T19:00:59.635" v="22"/>
        <pc:sldMkLst>
          <pc:docMk/>
          <pc:sldMk cId="2272678489" sldId="263"/>
        </pc:sldMkLst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72678489" sldId="263"/>
            <ac:spMk id="4" creationId="{1A8165E1-CFA9-D84A-8F7D-0C1E4B055FBD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72678489" sldId="263"/>
            <ac:spMk id="5" creationId="{19AD2D91-C695-9192-83E8-A7915E3076AD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72678489" sldId="263"/>
            <ac:spMk id="6" creationId="{3859081F-7E8A-919D-6D0E-B741D6449853}"/>
          </ac:spMkLst>
        </pc:spChg>
      </pc:sldChg>
      <pc:sldChg chg="addSp delSp modSp mod">
        <pc:chgData name="Kannan, Deeptika" userId="9d692e6e-b380-4bbb-b92d-e6a3d38e90b7" providerId="ADAL" clId="{1CDACEB1-84AB-B04D-9BF7-719A67BB4369}" dt="2024-08-30T19:06:26.066" v="25" actId="1076"/>
        <pc:sldMkLst>
          <pc:docMk/>
          <pc:sldMk cId="2263125303" sldId="264"/>
        </pc:sldMkLst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63125303" sldId="264"/>
            <ac:spMk id="4" creationId="{1F7EE991-0BB8-A366-82DA-B01F00D44730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63125303" sldId="264"/>
            <ac:spMk id="5" creationId="{BEF19280-5D31-9FD5-E38C-3B3AA9B8C3D3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2263125303" sldId="264"/>
            <ac:spMk id="6" creationId="{6AFDD351-B695-DBEB-289C-601A201F66EE}"/>
          </ac:spMkLst>
        </pc:spChg>
        <pc:spChg chg="del">
          <ac:chgData name="Kannan, Deeptika" userId="9d692e6e-b380-4bbb-b92d-e6a3d38e90b7" providerId="ADAL" clId="{1CDACEB1-84AB-B04D-9BF7-719A67BB4369}" dt="2024-08-30T19:00:09.616" v="21" actId="26606"/>
          <ac:spMkLst>
            <pc:docMk/>
            <pc:sldMk cId="2263125303" sldId="264"/>
            <ac:spMk id="5129" creationId="{69D47016-023F-44BD-981C-50E7A10A6609}"/>
          </ac:spMkLst>
        </pc:spChg>
        <pc:spChg chg="del">
          <ac:chgData name="Kannan, Deeptika" userId="9d692e6e-b380-4bbb-b92d-e6a3d38e90b7" providerId="ADAL" clId="{1CDACEB1-84AB-B04D-9BF7-719A67BB4369}" dt="2024-08-30T19:00:09.616" v="21" actId="26606"/>
          <ac:spMkLst>
            <pc:docMk/>
            <pc:sldMk cId="2263125303" sldId="264"/>
            <ac:spMk id="5131" creationId="{6D8B37B0-0682-433E-BC8D-498C04ABD9A7}"/>
          </ac:spMkLst>
        </pc:spChg>
        <pc:spChg chg="add">
          <ac:chgData name="Kannan, Deeptika" userId="9d692e6e-b380-4bbb-b92d-e6a3d38e90b7" providerId="ADAL" clId="{1CDACEB1-84AB-B04D-9BF7-719A67BB4369}" dt="2024-08-30T19:00:09.616" v="21" actId="26606"/>
          <ac:spMkLst>
            <pc:docMk/>
            <pc:sldMk cId="2263125303" sldId="264"/>
            <ac:spMk id="5136" creationId="{69D47016-023F-44BD-981C-50E7A10A6609}"/>
          </ac:spMkLst>
        </pc:spChg>
        <pc:spChg chg="add">
          <ac:chgData name="Kannan, Deeptika" userId="9d692e6e-b380-4bbb-b92d-e6a3d38e90b7" providerId="ADAL" clId="{1CDACEB1-84AB-B04D-9BF7-719A67BB4369}" dt="2024-08-30T19:00:09.616" v="21" actId="26606"/>
          <ac:spMkLst>
            <pc:docMk/>
            <pc:sldMk cId="2263125303" sldId="264"/>
            <ac:spMk id="5138" creationId="{6D8B37B0-0682-433E-BC8D-498C04ABD9A7}"/>
          </ac:spMkLst>
        </pc:spChg>
        <pc:picChg chg="mod">
          <ac:chgData name="Kannan, Deeptika" userId="9d692e6e-b380-4bbb-b92d-e6a3d38e90b7" providerId="ADAL" clId="{1CDACEB1-84AB-B04D-9BF7-719A67BB4369}" dt="2024-08-30T19:06:26.066" v="25" actId="1076"/>
          <ac:picMkLst>
            <pc:docMk/>
            <pc:sldMk cId="2263125303" sldId="264"/>
            <ac:picMk id="5122" creationId="{FE6A9F37-3B8E-AAAD-27D9-8C6640AACC27}"/>
          </ac:picMkLst>
        </pc:picChg>
        <pc:picChg chg="mod">
          <ac:chgData name="Kannan, Deeptika" userId="9d692e6e-b380-4bbb-b92d-e6a3d38e90b7" providerId="ADAL" clId="{1CDACEB1-84AB-B04D-9BF7-719A67BB4369}" dt="2024-08-30T19:06:20.975" v="24" actId="1076"/>
          <ac:picMkLst>
            <pc:docMk/>
            <pc:sldMk cId="2263125303" sldId="264"/>
            <ac:picMk id="5124" creationId="{20074439-9212-E58E-46EE-8FF4D5F0948B}"/>
          </ac:picMkLst>
        </pc:picChg>
      </pc:sldChg>
      <pc:sldChg chg="addSp modSp">
        <pc:chgData name="Kannan, Deeptika" userId="9d692e6e-b380-4bbb-b92d-e6a3d38e90b7" providerId="ADAL" clId="{1CDACEB1-84AB-B04D-9BF7-719A67BB4369}" dt="2024-08-30T19:00:59.635" v="22"/>
        <pc:sldMkLst>
          <pc:docMk/>
          <pc:sldMk cId="1579484563" sldId="265"/>
        </pc:sldMkLst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579484563" sldId="265"/>
            <ac:spMk id="4" creationId="{0EC0464F-2D07-C432-CDC2-01D949ADE0B4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579484563" sldId="265"/>
            <ac:spMk id="5" creationId="{7E0ACB81-E8B7-AB51-1687-6A2CF844E1B3}"/>
          </ac:spMkLst>
        </pc:spChg>
        <pc:spChg chg="add mod">
          <ac:chgData name="Kannan, Deeptika" userId="9d692e6e-b380-4bbb-b92d-e6a3d38e90b7" providerId="ADAL" clId="{1CDACEB1-84AB-B04D-9BF7-719A67BB4369}" dt="2024-08-30T19:00:59.635" v="22"/>
          <ac:spMkLst>
            <pc:docMk/>
            <pc:sldMk cId="1579484563" sldId="265"/>
            <ac:spMk id="6" creationId="{7090CD31-005D-102D-C4C4-25C1E9FBB93F}"/>
          </ac:spMkLst>
        </pc:spChg>
      </pc:sldChg>
    </pc:docChg>
  </pc:docChgLst>
  <pc:docChgLst>
    <pc:chgData name="Kannan, Deeptika" userId="9d692e6e-b380-4bbb-b92d-e6a3d38e90b7" providerId="ADAL" clId="{4E0B997D-9B1E-F64A-9C73-4F556F8E83F6}"/>
    <pc:docChg chg="custSel addSld delSld modSld sldOrd addSection delSection modSection">
      <pc:chgData name="Kannan, Deeptika" userId="9d692e6e-b380-4bbb-b92d-e6a3d38e90b7" providerId="ADAL" clId="{4E0B997D-9B1E-F64A-9C73-4F556F8E83F6}" dt="2024-09-06T19:56:53.383" v="1392" actId="2696"/>
      <pc:docMkLst>
        <pc:docMk/>
      </pc:docMkLst>
      <pc:sldChg chg="modSp mod ord">
        <pc:chgData name="Kannan, Deeptika" userId="9d692e6e-b380-4bbb-b92d-e6a3d38e90b7" providerId="ADAL" clId="{4E0B997D-9B1E-F64A-9C73-4F556F8E83F6}" dt="2024-09-06T12:07:35.032" v="28" actId="20578"/>
        <pc:sldMkLst>
          <pc:docMk/>
          <pc:sldMk cId="1755434386" sldId="256"/>
        </pc:sldMkLst>
        <pc:spChg chg="mod">
          <ac:chgData name="Kannan, Deeptika" userId="9d692e6e-b380-4bbb-b92d-e6a3d38e90b7" providerId="ADAL" clId="{4E0B997D-9B1E-F64A-9C73-4F556F8E83F6}" dt="2024-09-06T12:05:39.290" v="19" actId="20577"/>
          <ac:spMkLst>
            <pc:docMk/>
            <pc:sldMk cId="1755434386" sldId="256"/>
            <ac:spMk id="3" creationId="{664985EF-81D7-0778-6CB7-161A9D901B7F}"/>
          </ac:spMkLst>
        </pc:spChg>
      </pc:sldChg>
      <pc:sldChg chg="delSp modSp mod ord">
        <pc:chgData name="Kannan, Deeptika" userId="9d692e6e-b380-4bbb-b92d-e6a3d38e90b7" providerId="ADAL" clId="{4E0B997D-9B1E-F64A-9C73-4F556F8E83F6}" dt="2024-09-06T12:14:53.683" v="270" actId="20577"/>
        <pc:sldMkLst>
          <pc:docMk/>
          <pc:sldMk cId="2605417113" sldId="257"/>
        </pc:sldMkLst>
        <pc:spChg chg="mod">
          <ac:chgData name="Kannan, Deeptika" userId="9d692e6e-b380-4bbb-b92d-e6a3d38e90b7" providerId="ADAL" clId="{4E0B997D-9B1E-F64A-9C73-4F556F8E83F6}" dt="2024-09-06T12:07:46.212" v="51" actId="20577"/>
          <ac:spMkLst>
            <pc:docMk/>
            <pc:sldMk cId="2605417113" sldId="257"/>
            <ac:spMk id="2" creationId="{FBE3D45B-4AD4-0CEC-4C14-F88548CF3723}"/>
          </ac:spMkLst>
        </pc:spChg>
        <pc:spChg chg="mod">
          <ac:chgData name="Kannan, Deeptika" userId="9d692e6e-b380-4bbb-b92d-e6a3d38e90b7" providerId="ADAL" clId="{4E0B997D-9B1E-F64A-9C73-4F556F8E83F6}" dt="2024-09-06T12:14:53.683" v="270" actId="20577"/>
          <ac:spMkLst>
            <pc:docMk/>
            <pc:sldMk cId="2605417113" sldId="257"/>
            <ac:spMk id="3" creationId="{20D5990A-F7A5-E548-25B2-2F13F421D034}"/>
          </ac:spMkLst>
        </pc:spChg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2605417113" sldId="257"/>
            <ac:spMk id="6" creationId="{0EA5212C-F5BB-E6F4-1966-890464FA42DF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1035810666" sldId="258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1035810666" sldId="258"/>
            <ac:spMk id="6" creationId="{1ADF3B86-7691-80B8-85BC-3F2BB83CC4C9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3287704618" sldId="259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3287704618" sldId="259"/>
            <ac:spMk id="7" creationId="{56F84E35-C65B-66E8-CBFD-DB3C3025AA4A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2449094232" sldId="260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2449094232" sldId="260"/>
            <ac:spMk id="5" creationId="{F14A3F50-4050-24B4-000C-9C0AF0D136FC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3513470318" sldId="261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3513470318" sldId="261"/>
            <ac:spMk id="7" creationId="{3B185186-6949-A58D-F78E-CE7DFD2434E6}"/>
          </ac:spMkLst>
        </pc:spChg>
      </pc:sldChg>
      <pc:sldChg chg="delSp del ord">
        <pc:chgData name="Kannan, Deeptika" userId="9d692e6e-b380-4bbb-b92d-e6a3d38e90b7" providerId="ADAL" clId="{4E0B997D-9B1E-F64A-9C73-4F556F8E83F6}" dt="2024-09-06T12:19:33.786" v="499" actId="2696"/>
        <pc:sldMkLst>
          <pc:docMk/>
          <pc:sldMk cId="2382526829" sldId="262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2382526829" sldId="262"/>
            <ac:spMk id="7" creationId="{8F42CDDB-CE65-CD77-3657-2DAF6E20F572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2272678489" sldId="263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2272678489" sldId="263"/>
            <ac:spMk id="6" creationId="{3859081F-7E8A-919D-6D0E-B741D6449853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2263125303" sldId="264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2263125303" sldId="264"/>
            <ac:spMk id="6" creationId="{6AFDD351-B695-DBEB-289C-601A201F66EE}"/>
          </ac:spMkLst>
        </pc:spChg>
      </pc:sldChg>
      <pc:sldChg chg="delSp del">
        <pc:chgData name="Kannan, Deeptika" userId="9d692e6e-b380-4bbb-b92d-e6a3d38e90b7" providerId="ADAL" clId="{4E0B997D-9B1E-F64A-9C73-4F556F8E83F6}" dt="2024-09-06T13:02:44.934" v="546" actId="18676"/>
        <pc:sldMkLst>
          <pc:docMk/>
          <pc:sldMk cId="1579484563" sldId="265"/>
        </pc:sldMkLst>
        <pc:spChg chg="del">
          <ac:chgData name="Kannan, Deeptika" userId="9d692e6e-b380-4bbb-b92d-e6a3d38e90b7" providerId="ADAL" clId="{4E0B997D-9B1E-F64A-9C73-4F556F8E83F6}" dt="2024-09-06T12:06:03.887" v="20"/>
          <ac:spMkLst>
            <pc:docMk/>
            <pc:sldMk cId="1579484563" sldId="265"/>
            <ac:spMk id="6" creationId="{7090CD31-005D-102D-C4C4-25C1E9FBB93F}"/>
          </ac:spMkLst>
        </pc:spChg>
      </pc:sldChg>
      <pc:sldChg chg="modSp add mod">
        <pc:chgData name="Kannan, Deeptika" userId="9d692e6e-b380-4bbb-b92d-e6a3d38e90b7" providerId="ADAL" clId="{4E0B997D-9B1E-F64A-9C73-4F556F8E83F6}" dt="2024-09-06T15:25:31.870" v="1358" actId="20577"/>
        <pc:sldMkLst>
          <pc:docMk/>
          <pc:sldMk cId="1523534548" sldId="266"/>
        </pc:sldMkLst>
        <pc:spChg chg="mod">
          <ac:chgData name="Kannan, Deeptika" userId="9d692e6e-b380-4bbb-b92d-e6a3d38e90b7" providerId="ADAL" clId="{4E0B997D-9B1E-F64A-9C73-4F556F8E83F6}" dt="2024-09-06T12:15:06.346" v="282" actId="20577"/>
          <ac:spMkLst>
            <pc:docMk/>
            <pc:sldMk cId="1523534548" sldId="266"/>
            <ac:spMk id="2" creationId="{FBE3D45B-4AD4-0CEC-4C14-F88548CF3723}"/>
          </ac:spMkLst>
        </pc:spChg>
        <pc:spChg chg="mod">
          <ac:chgData name="Kannan, Deeptika" userId="9d692e6e-b380-4bbb-b92d-e6a3d38e90b7" providerId="ADAL" clId="{4E0B997D-9B1E-F64A-9C73-4F556F8E83F6}" dt="2024-09-06T15:25:31.870" v="1358" actId="20577"/>
          <ac:spMkLst>
            <pc:docMk/>
            <pc:sldMk cId="1523534548" sldId="266"/>
            <ac:spMk id="3" creationId="{20D5990A-F7A5-E548-25B2-2F13F421D034}"/>
          </ac:spMkLst>
        </pc:spChg>
      </pc:sldChg>
      <pc:sldChg chg="addSp modSp new mod setBg modShow">
        <pc:chgData name="Kannan, Deeptika" userId="9d692e6e-b380-4bbb-b92d-e6a3d38e90b7" providerId="ADAL" clId="{4E0B997D-9B1E-F64A-9C73-4F556F8E83F6}" dt="2024-09-06T15:14:48.029" v="730" actId="729"/>
        <pc:sldMkLst>
          <pc:docMk/>
          <pc:sldMk cId="1334818898" sldId="267"/>
        </pc:sldMkLst>
        <pc:spChg chg="mo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2" creationId="{AE5BB366-AFD7-1892-5F62-16BC51FB85DE}"/>
          </ac:spMkLst>
        </pc:spChg>
        <pc:spChg chg="mo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3" creationId="{0223E8DE-6C4B-A211-F282-4D87C6E52C87}"/>
          </ac:spMkLst>
        </pc:spChg>
        <pc:spChg chg="mo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4" creationId="{C1F89EC7-F468-D2F5-7F82-E33BC2A0A889}"/>
          </ac:spMkLst>
        </pc:spChg>
        <pc:spChg chg="ad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10" creationId="{68AF5748-FED8-45BA-8631-26D1D10F3246}"/>
          </ac:spMkLst>
        </pc:spChg>
        <pc:spChg chg="ad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12" creationId="{AF2F604E-43BE-4DC3-B983-E071523364F8}"/>
          </ac:spMkLst>
        </pc:spChg>
        <pc:spChg chg="add">
          <ac:chgData name="Kannan, Deeptika" userId="9d692e6e-b380-4bbb-b92d-e6a3d38e90b7" providerId="ADAL" clId="{4E0B997D-9B1E-F64A-9C73-4F556F8E83F6}" dt="2024-09-06T13:02:23.577" v="542" actId="26606"/>
          <ac:spMkLst>
            <pc:docMk/>
            <pc:sldMk cId="1334818898" sldId="267"/>
            <ac:spMk id="14" creationId="{08C9B587-E65E-4B52-B37C-ABEBB6E87928}"/>
          </ac:spMkLst>
        </pc:spChg>
        <pc:picChg chg="add mod ord">
          <ac:chgData name="Kannan, Deeptika" userId="9d692e6e-b380-4bbb-b92d-e6a3d38e90b7" providerId="ADAL" clId="{4E0B997D-9B1E-F64A-9C73-4F556F8E83F6}" dt="2024-09-06T13:02:26.723" v="544" actId="962"/>
          <ac:picMkLst>
            <pc:docMk/>
            <pc:sldMk cId="1334818898" sldId="267"/>
            <ac:picMk id="5" creationId="{E63DD8EF-8066-DB21-4A44-C77C6F3D48EA}"/>
          </ac:picMkLst>
        </pc:picChg>
      </pc:sldChg>
      <pc:sldChg chg="delSp modSp add mod modShow">
        <pc:chgData name="Kannan, Deeptika" userId="9d692e6e-b380-4bbb-b92d-e6a3d38e90b7" providerId="ADAL" clId="{4E0B997D-9B1E-F64A-9C73-4F556F8E83F6}" dt="2024-09-06T15:14:48.029" v="730" actId="729"/>
        <pc:sldMkLst>
          <pc:docMk/>
          <pc:sldMk cId="3439045985" sldId="268"/>
        </pc:sldMkLst>
        <pc:spChg chg="mod">
          <ac:chgData name="Kannan, Deeptika" userId="9d692e6e-b380-4bbb-b92d-e6a3d38e90b7" providerId="ADAL" clId="{4E0B997D-9B1E-F64A-9C73-4F556F8E83F6}" dt="2024-09-06T13:02:52.722" v="567" actId="20577"/>
          <ac:spMkLst>
            <pc:docMk/>
            <pc:sldMk cId="3439045985" sldId="268"/>
            <ac:spMk id="2" creationId="{AE5BB366-AFD7-1892-5F62-16BC51FB85DE}"/>
          </ac:spMkLst>
        </pc:spChg>
        <pc:picChg chg="del">
          <ac:chgData name="Kannan, Deeptika" userId="9d692e6e-b380-4bbb-b92d-e6a3d38e90b7" providerId="ADAL" clId="{4E0B997D-9B1E-F64A-9C73-4F556F8E83F6}" dt="2024-09-06T13:02:53.916" v="568" actId="478"/>
          <ac:picMkLst>
            <pc:docMk/>
            <pc:sldMk cId="3439045985" sldId="268"/>
            <ac:picMk id="5" creationId="{E63DD8EF-8066-DB21-4A44-C77C6F3D48EA}"/>
          </ac:picMkLst>
        </pc:picChg>
      </pc:sldChg>
      <pc:sldChg chg="new del">
        <pc:chgData name="Kannan, Deeptika" userId="9d692e6e-b380-4bbb-b92d-e6a3d38e90b7" providerId="ADAL" clId="{4E0B997D-9B1E-F64A-9C73-4F556F8E83F6}" dt="2024-09-06T13:06:26.111" v="570" actId="2696"/>
        <pc:sldMkLst>
          <pc:docMk/>
          <pc:sldMk cId="447490090" sldId="269"/>
        </pc:sldMkLst>
      </pc:sldChg>
      <pc:sldChg chg="addSp delSp modSp new mod setBg modShow">
        <pc:chgData name="Kannan, Deeptika" userId="9d692e6e-b380-4bbb-b92d-e6a3d38e90b7" providerId="ADAL" clId="{4E0B997D-9B1E-F64A-9C73-4F556F8E83F6}" dt="2024-09-06T15:14:48.029" v="730" actId="729"/>
        <pc:sldMkLst>
          <pc:docMk/>
          <pc:sldMk cId="3214414388" sldId="269"/>
        </pc:sldMkLst>
        <pc:spChg chg="mo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2" creationId="{F06569BE-22D9-5003-2F2E-0439B0EDDCC6}"/>
          </ac:spMkLst>
        </pc:spChg>
        <pc:spChg chg="del mod">
          <ac:chgData name="Kannan, Deeptika" userId="9d692e6e-b380-4bbb-b92d-e6a3d38e90b7" providerId="ADAL" clId="{4E0B997D-9B1E-F64A-9C73-4F556F8E83F6}" dt="2024-09-06T13:06:54.669" v="657"/>
          <ac:spMkLst>
            <pc:docMk/>
            <pc:sldMk cId="3214414388" sldId="269"/>
            <ac:spMk id="3" creationId="{6B436104-6D01-29AA-6C28-AE74B2BB4E79}"/>
          </ac:spMkLst>
        </pc:spChg>
        <pc:spChg chg="mod or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4" creationId="{D33D4AB6-B7E8-EFD9-8E73-AB4A5C7E364B}"/>
          </ac:spMkLst>
        </pc:spChg>
        <pc:spChg chg="mod or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5" creationId="{26AD8C56-DB82-E6E9-3165-353C21D8D15A}"/>
          </ac:spMkLst>
        </pc:spChg>
        <pc:spChg chg="add mo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6" creationId="{BDEAC636-9E65-4376-9ECB-6D873F6FE5C5}"/>
          </ac:spMkLst>
        </pc:spChg>
        <pc:spChg chg="ad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1033" creationId="{90D01200-0224-43C5-AB38-FB4D16B73FB7}"/>
          </ac:spMkLst>
        </pc:spChg>
        <pc:spChg chg="ad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1035" creationId="{728A44A4-A002-4A88-9FC9-1D0566C97A47}"/>
          </ac:spMkLst>
        </pc:spChg>
        <pc:spChg chg="add">
          <ac:chgData name="Kannan, Deeptika" userId="9d692e6e-b380-4bbb-b92d-e6a3d38e90b7" providerId="ADAL" clId="{4E0B997D-9B1E-F64A-9C73-4F556F8E83F6}" dt="2024-09-06T15:14:35.491" v="728" actId="26606"/>
          <ac:spMkLst>
            <pc:docMk/>
            <pc:sldMk cId="3214414388" sldId="269"/>
            <ac:spMk id="1037" creationId="{3E7D5C7B-DD16-401B-85CE-4AAA2A4F5136}"/>
          </ac:spMkLst>
        </pc:spChg>
        <pc:picChg chg="add del mod">
          <ac:chgData name="Kannan, Deeptika" userId="9d692e6e-b380-4bbb-b92d-e6a3d38e90b7" providerId="ADAL" clId="{4E0B997D-9B1E-F64A-9C73-4F556F8E83F6}" dt="2024-09-06T13:07:01.441" v="659" actId="478"/>
          <ac:picMkLst>
            <pc:docMk/>
            <pc:sldMk cId="3214414388" sldId="269"/>
            <ac:picMk id="1026" creationId="{ABF444C8-CB84-B027-4817-47297B8089F1}"/>
          </ac:picMkLst>
        </pc:picChg>
        <pc:picChg chg="add mod">
          <ac:chgData name="Kannan, Deeptika" userId="9d692e6e-b380-4bbb-b92d-e6a3d38e90b7" providerId="ADAL" clId="{4E0B997D-9B1E-F64A-9C73-4F556F8E83F6}" dt="2024-09-06T15:14:39.551" v="729" actId="27614"/>
          <ac:picMkLst>
            <pc:docMk/>
            <pc:sldMk cId="3214414388" sldId="269"/>
            <ac:picMk id="1028" creationId="{CA2BE20E-620B-4E46-5072-DD7D47E1E47D}"/>
          </ac:picMkLst>
        </pc:picChg>
      </pc:sldChg>
      <pc:sldChg chg="addSp delSp modSp add mod">
        <pc:chgData name="Kannan, Deeptika" userId="9d692e6e-b380-4bbb-b92d-e6a3d38e90b7" providerId="ADAL" clId="{4E0B997D-9B1E-F64A-9C73-4F556F8E83F6}" dt="2024-09-06T15:25:39.378" v="1390" actId="20577"/>
        <pc:sldMkLst>
          <pc:docMk/>
          <pc:sldMk cId="3637159718" sldId="270"/>
        </pc:sldMkLst>
        <pc:spChg chg="mod">
          <ac:chgData name="Kannan, Deeptika" userId="9d692e6e-b380-4bbb-b92d-e6a3d38e90b7" providerId="ADAL" clId="{4E0B997D-9B1E-F64A-9C73-4F556F8E83F6}" dt="2024-09-06T15:19:01.848" v="746" actId="20577"/>
          <ac:spMkLst>
            <pc:docMk/>
            <pc:sldMk cId="3637159718" sldId="270"/>
            <ac:spMk id="2" creationId="{FBE3D45B-4AD4-0CEC-4C14-F88548CF3723}"/>
          </ac:spMkLst>
        </pc:spChg>
        <pc:spChg chg="mod">
          <ac:chgData name="Kannan, Deeptika" userId="9d692e6e-b380-4bbb-b92d-e6a3d38e90b7" providerId="ADAL" clId="{4E0B997D-9B1E-F64A-9C73-4F556F8E83F6}" dt="2024-09-06T15:25:39.378" v="1390" actId="20577"/>
          <ac:spMkLst>
            <pc:docMk/>
            <pc:sldMk cId="3637159718" sldId="270"/>
            <ac:spMk id="3" creationId="{20D5990A-F7A5-E548-25B2-2F13F421D034}"/>
          </ac:spMkLst>
        </pc:spChg>
        <pc:spChg chg="add del mod">
          <ac:chgData name="Kannan, Deeptika" userId="9d692e6e-b380-4bbb-b92d-e6a3d38e90b7" providerId="ADAL" clId="{4E0B997D-9B1E-F64A-9C73-4F556F8E83F6}" dt="2024-09-06T15:25:03.998" v="1270"/>
          <ac:spMkLst>
            <pc:docMk/>
            <pc:sldMk cId="3637159718" sldId="270"/>
            <ac:spMk id="6" creationId="{7DA51C99-BDD1-1172-DE09-DADCD0F762A5}"/>
          </ac:spMkLst>
        </pc:spChg>
      </pc:sldChg>
      <pc:sldChg chg="new del">
        <pc:chgData name="Kannan, Deeptika" userId="9d692e6e-b380-4bbb-b92d-e6a3d38e90b7" providerId="ADAL" clId="{4E0B997D-9B1E-F64A-9C73-4F556F8E83F6}" dt="2024-09-06T19:56:53.383" v="1392" actId="2696"/>
        <pc:sldMkLst>
          <pc:docMk/>
          <pc:sldMk cId="3348616489" sldId="271"/>
        </pc:sldMkLst>
      </pc:sldChg>
    </pc:docChg>
  </pc:docChgLst>
  <pc:docChgLst>
    <pc:chgData name="Kannan, Deeptika" userId="9d692e6e-b380-4bbb-b92d-e6a3d38e90b7" providerId="ADAL" clId="{206B0124-4950-174D-B05D-29E70A71F9D2}"/>
    <pc:docChg chg="undo custSel addSld delSld modSld sldOrd modSection">
      <pc:chgData name="Kannan, Deeptika" userId="9d692e6e-b380-4bbb-b92d-e6a3d38e90b7" providerId="ADAL" clId="{206B0124-4950-174D-B05D-29E70A71F9D2}" dt="2024-09-13T19:16:10.641" v="2585" actId="20577"/>
      <pc:docMkLst>
        <pc:docMk/>
      </pc:docMkLst>
      <pc:sldChg chg="modSp mod">
        <pc:chgData name="Kannan, Deeptika" userId="9d692e6e-b380-4bbb-b92d-e6a3d38e90b7" providerId="ADAL" clId="{206B0124-4950-174D-B05D-29E70A71F9D2}" dt="2024-09-13T15:59:51.208" v="3" actId="20577"/>
        <pc:sldMkLst>
          <pc:docMk/>
          <pc:sldMk cId="1755434386" sldId="256"/>
        </pc:sldMkLst>
        <pc:spChg chg="mod">
          <ac:chgData name="Kannan, Deeptika" userId="9d692e6e-b380-4bbb-b92d-e6a3d38e90b7" providerId="ADAL" clId="{206B0124-4950-174D-B05D-29E70A71F9D2}" dt="2024-09-13T15:59:51.208" v="3" actId="20577"/>
          <ac:spMkLst>
            <pc:docMk/>
            <pc:sldMk cId="1755434386" sldId="256"/>
            <ac:spMk id="3" creationId="{664985EF-81D7-0778-6CB7-161A9D901B7F}"/>
          </ac:spMkLst>
        </pc:spChg>
      </pc:sldChg>
      <pc:sldChg chg="modSp mod modShow">
        <pc:chgData name="Kannan, Deeptika" userId="9d692e6e-b380-4bbb-b92d-e6a3d38e90b7" providerId="ADAL" clId="{206B0124-4950-174D-B05D-29E70A71F9D2}" dt="2024-09-13T16:01:15.952" v="197" actId="20577"/>
        <pc:sldMkLst>
          <pc:docMk/>
          <pc:sldMk cId="2605417113" sldId="257"/>
        </pc:sldMkLst>
        <pc:spChg chg="mod">
          <ac:chgData name="Kannan, Deeptika" userId="9d692e6e-b380-4bbb-b92d-e6a3d38e90b7" providerId="ADAL" clId="{206B0124-4950-174D-B05D-29E70A71F9D2}" dt="2024-09-13T16:01:15.952" v="197" actId="20577"/>
          <ac:spMkLst>
            <pc:docMk/>
            <pc:sldMk cId="2605417113" sldId="257"/>
            <ac:spMk id="3" creationId="{20D5990A-F7A5-E548-25B2-2F13F421D034}"/>
          </ac:spMkLst>
        </pc:spChg>
      </pc:sldChg>
      <pc:sldChg chg="modSp mod modShow">
        <pc:chgData name="Kannan, Deeptika" userId="9d692e6e-b380-4bbb-b92d-e6a3d38e90b7" providerId="ADAL" clId="{206B0124-4950-174D-B05D-29E70A71F9D2}" dt="2024-09-13T19:16:10.641" v="2585" actId="20577"/>
        <pc:sldMkLst>
          <pc:docMk/>
          <pc:sldMk cId="1523534548" sldId="266"/>
        </pc:sldMkLst>
        <pc:spChg chg="mod">
          <ac:chgData name="Kannan, Deeptika" userId="9d692e6e-b380-4bbb-b92d-e6a3d38e90b7" providerId="ADAL" clId="{206B0124-4950-174D-B05D-29E70A71F9D2}" dt="2024-09-13T19:16:10.641" v="2585" actId="20577"/>
          <ac:spMkLst>
            <pc:docMk/>
            <pc:sldMk cId="1523534548" sldId="266"/>
            <ac:spMk id="3" creationId="{20D5990A-F7A5-E548-25B2-2F13F421D034}"/>
          </ac:spMkLst>
        </pc:spChg>
      </pc:sldChg>
      <pc:sldChg chg="mod modShow">
        <pc:chgData name="Kannan, Deeptika" userId="9d692e6e-b380-4bbb-b92d-e6a3d38e90b7" providerId="ADAL" clId="{206B0124-4950-174D-B05D-29E70A71F9D2}" dt="2024-09-13T15:58:55.892" v="0" actId="729"/>
        <pc:sldMkLst>
          <pc:docMk/>
          <pc:sldMk cId="3637159718" sldId="270"/>
        </pc:sldMkLst>
      </pc:sldChg>
      <pc:sldChg chg="addSp delSp modSp add mod">
        <pc:chgData name="Kannan, Deeptika" userId="9d692e6e-b380-4bbb-b92d-e6a3d38e90b7" providerId="ADAL" clId="{206B0124-4950-174D-B05D-29E70A71F9D2}" dt="2024-09-13T16:37:20.718" v="1315" actId="962"/>
        <pc:sldMkLst>
          <pc:docMk/>
          <pc:sldMk cId="185766469" sldId="271"/>
        </pc:sldMkLst>
        <pc:spChg chg="mod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3" creationId="{20D5990A-F7A5-E548-25B2-2F13F421D034}"/>
          </ac:spMkLst>
        </pc:spChg>
        <pc:spChg chg="mod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4" creationId="{FBBD9965-BFA9-7535-E50A-8FC03CEAD749}"/>
          </ac:spMkLst>
        </pc:spChg>
        <pc:spChg chg="mod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5" creationId="{9B3AE62A-1973-EBF4-7E09-79C25B418E24}"/>
          </ac:spMkLst>
        </pc:spChg>
        <pc:spChg chg="del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8" creationId="{DAF1966E-FD40-4A4A-B61B-C4DF7FA05F06}"/>
          </ac:spMkLst>
        </pc:spChg>
        <pc:spChg chg="del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10" creationId="{047BFA19-D45E-416B-A404-7AF2F3F27017}"/>
          </ac:spMkLst>
        </pc:spChg>
        <pc:spChg chg="del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12" creationId="{8E0105E7-23DB-4CF2-8258-FF47C7620F6E}"/>
          </ac:spMkLst>
        </pc:spChg>
        <pc:spChg chg="del">
          <ac:chgData name="Kannan, Deeptika" userId="9d692e6e-b380-4bbb-b92d-e6a3d38e90b7" providerId="ADAL" clId="{206B0124-4950-174D-B05D-29E70A71F9D2}" dt="2024-09-13T16:37:17.517" v="1313" actId="26606"/>
          <ac:spMkLst>
            <pc:docMk/>
            <pc:sldMk cId="185766469" sldId="271"/>
            <ac:spMk id="14" creationId="{074B4F7D-14B2-478B-8BF5-01E4E0C5D263}"/>
          </ac:spMkLst>
        </pc:spChg>
        <pc:picChg chg="add mod ord">
          <ac:chgData name="Kannan, Deeptika" userId="9d692e6e-b380-4bbb-b92d-e6a3d38e90b7" providerId="ADAL" clId="{206B0124-4950-174D-B05D-29E70A71F9D2}" dt="2024-09-13T16:37:20.718" v="1315" actId="962"/>
          <ac:picMkLst>
            <pc:docMk/>
            <pc:sldMk cId="185766469" sldId="271"/>
            <ac:picMk id="6" creationId="{4FEBE25B-83CC-2C0B-D452-A26CBFD7CF60}"/>
          </ac:picMkLst>
        </pc:picChg>
      </pc:sldChg>
      <pc:sldChg chg="new del">
        <pc:chgData name="Kannan, Deeptika" userId="9d692e6e-b380-4bbb-b92d-e6a3d38e90b7" providerId="ADAL" clId="{206B0124-4950-174D-B05D-29E70A71F9D2}" dt="2024-09-13T16:02:13.741" v="199" actId="2696"/>
        <pc:sldMkLst>
          <pc:docMk/>
          <pc:sldMk cId="1126031501" sldId="271"/>
        </pc:sldMkLst>
      </pc:sldChg>
      <pc:sldChg chg="addSp delSp modSp add mod ord">
        <pc:chgData name="Kannan, Deeptika" userId="9d692e6e-b380-4bbb-b92d-e6a3d38e90b7" providerId="ADAL" clId="{206B0124-4950-174D-B05D-29E70A71F9D2}" dt="2024-09-13T19:06:05.838" v="2445" actId="20577"/>
        <pc:sldMkLst>
          <pc:docMk/>
          <pc:sldMk cId="1048361042" sldId="272"/>
        </pc:sldMkLst>
        <pc:spChg chg="mod">
          <ac:chgData name="Kannan, Deeptika" userId="9d692e6e-b380-4bbb-b92d-e6a3d38e90b7" providerId="ADAL" clId="{206B0124-4950-174D-B05D-29E70A71F9D2}" dt="2024-09-13T17:57:23.126" v="1403" actId="26606"/>
          <ac:spMkLst>
            <pc:docMk/>
            <pc:sldMk cId="1048361042" sldId="272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9:06:05.838" v="2445" actId="20577"/>
          <ac:spMkLst>
            <pc:docMk/>
            <pc:sldMk cId="1048361042" sldId="272"/>
            <ac:spMk id="3" creationId="{20D5990A-F7A5-E548-25B2-2F13F421D034}"/>
          </ac:spMkLst>
        </pc:spChg>
        <pc:spChg chg="mod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4" creationId="{FBBD9965-BFA9-7535-E50A-8FC03CEAD749}"/>
          </ac:spMkLst>
        </pc:spChg>
        <pc:spChg chg="mod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5" creationId="{9B3AE62A-1973-EBF4-7E09-79C25B418E24}"/>
          </ac:spMkLst>
        </pc:spChg>
        <pc:spChg chg="del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8" creationId="{DAF1966E-FD40-4A4A-B61B-C4DF7FA05F06}"/>
          </ac:spMkLst>
        </pc:spChg>
        <pc:spChg chg="del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10" creationId="{047BFA19-D45E-416B-A404-7AF2F3F27017}"/>
          </ac:spMkLst>
        </pc:spChg>
        <pc:spChg chg="del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12" creationId="{8E0105E7-23DB-4CF2-8258-FF47C7620F6E}"/>
          </ac:spMkLst>
        </pc:spChg>
        <pc:spChg chg="del">
          <ac:chgData name="Kannan, Deeptika" userId="9d692e6e-b380-4bbb-b92d-e6a3d38e90b7" providerId="ADAL" clId="{206B0124-4950-174D-B05D-29E70A71F9D2}" dt="2024-09-13T17:55:50.917" v="1360" actId="26606"/>
          <ac:spMkLst>
            <pc:docMk/>
            <pc:sldMk cId="1048361042" sldId="272"/>
            <ac:spMk id="14" creationId="{074B4F7D-14B2-478B-8BF5-01E4E0C5D263}"/>
          </ac:spMkLst>
        </pc:spChg>
        <pc:spChg chg="add del">
          <ac:chgData name="Kannan, Deeptika" userId="9d692e6e-b380-4bbb-b92d-e6a3d38e90b7" providerId="ADAL" clId="{206B0124-4950-174D-B05D-29E70A71F9D2}" dt="2024-09-13T17:57:23.126" v="1403" actId="26606"/>
          <ac:spMkLst>
            <pc:docMk/>
            <pc:sldMk cId="1048361042" sldId="272"/>
            <ac:spMk id="19" creationId="{C59AB4C8-9178-4F7A-8404-6890510B5917}"/>
          </ac:spMkLst>
        </pc:spChg>
        <pc:spChg chg="add del">
          <ac:chgData name="Kannan, Deeptika" userId="9d692e6e-b380-4bbb-b92d-e6a3d38e90b7" providerId="ADAL" clId="{206B0124-4950-174D-B05D-29E70A71F9D2}" dt="2024-09-13T17:57:23.126" v="1403" actId="26606"/>
          <ac:spMkLst>
            <pc:docMk/>
            <pc:sldMk cId="1048361042" sldId="272"/>
            <ac:spMk id="21" creationId="{4CFDFB37-4BC7-42C6-915D-A6609139BFE7}"/>
          </ac:spMkLst>
        </pc:spChg>
        <pc:spChg chg="add del">
          <ac:chgData name="Kannan, Deeptika" userId="9d692e6e-b380-4bbb-b92d-e6a3d38e90b7" providerId="ADAL" clId="{206B0124-4950-174D-B05D-29E70A71F9D2}" dt="2024-09-13T18:07:06.190" v="1734" actId="26606"/>
          <ac:spMkLst>
            <pc:docMk/>
            <pc:sldMk cId="1048361042" sldId="272"/>
            <ac:spMk id="26" creationId="{C4879EFC-8E62-4E00-973C-C45EE9EC676D}"/>
          </ac:spMkLst>
        </pc:spChg>
        <pc:spChg chg="add del">
          <ac:chgData name="Kannan, Deeptika" userId="9d692e6e-b380-4bbb-b92d-e6a3d38e90b7" providerId="ADAL" clId="{206B0124-4950-174D-B05D-29E70A71F9D2}" dt="2024-09-13T18:07:06.190" v="1734" actId="26606"/>
          <ac:spMkLst>
            <pc:docMk/>
            <pc:sldMk cId="1048361042" sldId="272"/>
            <ac:spMk id="28" creationId="{D6A9C53F-5F90-40A5-8C85-5412D39C8C68}"/>
          </ac:spMkLst>
        </pc:spChg>
        <pc:spChg chg="add del">
          <ac:chgData name="Kannan, Deeptika" userId="9d692e6e-b380-4bbb-b92d-e6a3d38e90b7" providerId="ADAL" clId="{206B0124-4950-174D-B05D-29E70A71F9D2}" dt="2024-09-13T18:07:06.190" v="1734" actId="26606"/>
          <ac:spMkLst>
            <pc:docMk/>
            <pc:sldMk cId="1048361042" sldId="272"/>
            <ac:spMk id="33" creationId="{C4879EFC-8E62-4E00-973C-C45EE9EC676D}"/>
          </ac:spMkLst>
        </pc:spChg>
        <pc:spChg chg="add del">
          <ac:chgData name="Kannan, Deeptika" userId="9d692e6e-b380-4bbb-b92d-e6a3d38e90b7" providerId="ADAL" clId="{206B0124-4950-174D-B05D-29E70A71F9D2}" dt="2024-09-13T18:07:06.190" v="1734" actId="26606"/>
          <ac:spMkLst>
            <pc:docMk/>
            <pc:sldMk cId="1048361042" sldId="272"/>
            <ac:spMk id="35" creationId="{D6A9C53F-5F90-40A5-8C85-5412D39C8C68}"/>
          </ac:spMkLst>
        </pc:spChg>
        <pc:picChg chg="add del mod ord">
          <ac:chgData name="Kannan, Deeptika" userId="9d692e6e-b380-4bbb-b92d-e6a3d38e90b7" providerId="ADAL" clId="{206B0124-4950-174D-B05D-29E70A71F9D2}" dt="2024-09-13T19:05:56.264" v="2441" actId="1076"/>
          <ac:picMkLst>
            <pc:docMk/>
            <pc:sldMk cId="1048361042" sldId="272"/>
            <ac:picMk id="6" creationId="{71C15448-40AE-3ADC-72A1-B13CBB0693F5}"/>
          </ac:picMkLst>
        </pc:picChg>
        <pc:picChg chg="add mod ord">
          <ac:chgData name="Kannan, Deeptika" userId="9d692e6e-b380-4bbb-b92d-e6a3d38e90b7" providerId="ADAL" clId="{206B0124-4950-174D-B05D-29E70A71F9D2}" dt="2024-09-13T19:05:57.653" v="2442" actId="1076"/>
          <ac:picMkLst>
            <pc:docMk/>
            <pc:sldMk cId="1048361042" sldId="272"/>
            <ac:picMk id="7" creationId="{1B29B758-910C-C181-5F94-DA3ADA40AE6A}"/>
          </ac:picMkLst>
        </pc:picChg>
        <pc:picChg chg="add del mod ord">
          <ac:chgData name="Kannan, Deeptika" userId="9d692e6e-b380-4bbb-b92d-e6a3d38e90b7" providerId="ADAL" clId="{206B0124-4950-174D-B05D-29E70A71F9D2}" dt="2024-09-13T18:07:07.512" v="1735"/>
          <ac:picMkLst>
            <pc:docMk/>
            <pc:sldMk cId="1048361042" sldId="272"/>
            <ac:picMk id="9" creationId="{66751F25-AF6E-AB66-3713-9B0E4F094BF1}"/>
          </ac:picMkLst>
        </pc:picChg>
      </pc:sldChg>
      <pc:sldChg chg="addSp delSp modSp add mod ord">
        <pc:chgData name="Kannan, Deeptika" userId="9d692e6e-b380-4bbb-b92d-e6a3d38e90b7" providerId="ADAL" clId="{206B0124-4950-174D-B05D-29E70A71F9D2}" dt="2024-09-13T18:11:38.386" v="1848" actId="20577"/>
        <pc:sldMkLst>
          <pc:docMk/>
          <pc:sldMk cId="1662699409" sldId="273"/>
        </pc:sldMkLst>
        <pc:spChg chg="mod">
          <ac:chgData name="Kannan, Deeptika" userId="9d692e6e-b380-4bbb-b92d-e6a3d38e90b7" providerId="ADAL" clId="{206B0124-4950-174D-B05D-29E70A71F9D2}" dt="2024-09-13T18:11:38.386" v="1848" actId="20577"/>
          <ac:spMkLst>
            <pc:docMk/>
            <pc:sldMk cId="1662699409" sldId="273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05:23.626" v="1720" actId="20577"/>
          <ac:spMkLst>
            <pc:docMk/>
            <pc:sldMk cId="1662699409" sldId="273"/>
            <ac:spMk id="3" creationId="{20D5990A-F7A5-E548-25B2-2F13F421D034}"/>
          </ac:spMkLst>
        </pc:spChg>
        <pc:spChg chg="mod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4" creationId="{FBBD9965-BFA9-7535-E50A-8FC03CEAD749}"/>
          </ac:spMkLst>
        </pc:spChg>
        <pc:spChg chg="mod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5" creationId="{9B3AE62A-1973-EBF4-7E09-79C25B418E24}"/>
          </ac:spMkLst>
        </pc:spChg>
        <pc:spChg chg="del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8" creationId="{DAF1966E-FD40-4A4A-B61B-C4DF7FA05F06}"/>
          </ac:spMkLst>
        </pc:spChg>
        <pc:spChg chg="del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10" creationId="{047BFA19-D45E-416B-A404-7AF2F3F27017}"/>
          </ac:spMkLst>
        </pc:spChg>
        <pc:spChg chg="del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12" creationId="{8E0105E7-23DB-4CF2-8258-FF47C7620F6E}"/>
          </ac:spMkLst>
        </pc:spChg>
        <pc:spChg chg="del">
          <ac:chgData name="Kannan, Deeptika" userId="9d692e6e-b380-4bbb-b92d-e6a3d38e90b7" providerId="ADAL" clId="{206B0124-4950-174D-B05D-29E70A71F9D2}" dt="2024-09-13T17:59:42.911" v="1580" actId="26606"/>
          <ac:spMkLst>
            <pc:docMk/>
            <pc:sldMk cId="1662699409" sldId="273"/>
            <ac:spMk id="14" creationId="{074B4F7D-14B2-478B-8BF5-01E4E0C5D263}"/>
          </ac:spMkLst>
        </pc:spChg>
        <pc:spChg chg="add del">
          <ac:chgData name="Kannan, Deeptika" userId="9d692e6e-b380-4bbb-b92d-e6a3d38e90b7" providerId="ADAL" clId="{206B0124-4950-174D-B05D-29E70A71F9D2}" dt="2024-09-13T18:04:06.015" v="1689" actId="26606"/>
          <ac:spMkLst>
            <pc:docMk/>
            <pc:sldMk cId="1662699409" sldId="273"/>
            <ac:spMk id="1031" creationId="{743AA782-23D1-4521-8CAD-47662984AA08}"/>
          </ac:spMkLst>
        </pc:spChg>
        <pc:spChg chg="add del">
          <ac:chgData name="Kannan, Deeptika" userId="9d692e6e-b380-4bbb-b92d-e6a3d38e90b7" providerId="ADAL" clId="{206B0124-4950-174D-B05D-29E70A71F9D2}" dt="2024-09-13T18:04:06.015" v="1689" actId="26606"/>
          <ac:spMkLst>
            <pc:docMk/>
            <pc:sldMk cId="1662699409" sldId="273"/>
            <ac:spMk id="1033" creationId="{71877DBC-BB60-40F0-AC93-2ACDBAAE60CE}"/>
          </ac:spMkLst>
        </pc:spChg>
        <pc:spChg chg="add del">
          <ac:chgData name="Kannan, Deeptika" userId="9d692e6e-b380-4bbb-b92d-e6a3d38e90b7" providerId="ADAL" clId="{206B0124-4950-174D-B05D-29E70A71F9D2}" dt="2024-09-13T18:04:06.011" v="1688" actId="26606"/>
          <ac:spMkLst>
            <pc:docMk/>
            <pc:sldMk cId="1662699409" sldId="273"/>
            <ac:spMk id="1038" creationId="{352BEC0E-22F8-46D0-9632-375DB541B06C}"/>
          </ac:spMkLst>
        </pc:spChg>
        <pc:spChg chg="add del">
          <ac:chgData name="Kannan, Deeptika" userId="9d692e6e-b380-4bbb-b92d-e6a3d38e90b7" providerId="ADAL" clId="{206B0124-4950-174D-B05D-29E70A71F9D2}" dt="2024-09-13T18:07:15.231" v="1739" actId="26606"/>
          <ac:spMkLst>
            <pc:docMk/>
            <pc:sldMk cId="1662699409" sldId="273"/>
            <ac:spMk id="1038" creationId="{69D47016-023F-44BD-981C-50E7A10A6609}"/>
          </ac:spMkLst>
        </pc:spChg>
        <pc:spChg chg="add del">
          <ac:chgData name="Kannan, Deeptika" userId="9d692e6e-b380-4bbb-b92d-e6a3d38e90b7" providerId="ADAL" clId="{206B0124-4950-174D-B05D-29E70A71F9D2}" dt="2024-09-13T18:04:06.011" v="1688" actId="26606"/>
          <ac:spMkLst>
            <pc:docMk/>
            <pc:sldMk cId="1662699409" sldId="273"/>
            <ac:spMk id="1040" creationId="{3FCFB1DE-0B7E-48CC-BA90-B2AB0889F9D6}"/>
          </ac:spMkLst>
        </pc:spChg>
        <pc:spChg chg="add del">
          <ac:chgData name="Kannan, Deeptika" userId="9d692e6e-b380-4bbb-b92d-e6a3d38e90b7" providerId="ADAL" clId="{206B0124-4950-174D-B05D-29E70A71F9D2}" dt="2024-09-13T18:07:15.231" v="1739" actId="26606"/>
          <ac:spMkLst>
            <pc:docMk/>
            <pc:sldMk cId="1662699409" sldId="273"/>
            <ac:spMk id="1040" creationId="{6D8B37B0-0682-433E-BC8D-498C04ABD9A7}"/>
          </ac:spMkLst>
        </pc:spChg>
        <pc:spChg chg="add">
          <ac:chgData name="Kannan, Deeptika" userId="9d692e6e-b380-4bbb-b92d-e6a3d38e90b7" providerId="ADAL" clId="{206B0124-4950-174D-B05D-29E70A71F9D2}" dt="2024-09-13T18:07:15.231" v="1739" actId="26606"/>
          <ac:spMkLst>
            <pc:docMk/>
            <pc:sldMk cId="1662699409" sldId="273"/>
            <ac:spMk id="1045" creationId="{69D47016-023F-44BD-981C-50E7A10A6609}"/>
          </ac:spMkLst>
        </pc:spChg>
        <pc:spChg chg="add">
          <ac:chgData name="Kannan, Deeptika" userId="9d692e6e-b380-4bbb-b92d-e6a3d38e90b7" providerId="ADAL" clId="{206B0124-4950-174D-B05D-29E70A71F9D2}" dt="2024-09-13T18:07:15.231" v="1739" actId="26606"/>
          <ac:spMkLst>
            <pc:docMk/>
            <pc:sldMk cId="1662699409" sldId="273"/>
            <ac:spMk id="1047" creationId="{6D8B37B0-0682-433E-BC8D-498C04ABD9A7}"/>
          </ac:spMkLst>
        </pc:spChg>
        <pc:picChg chg="add del mod ord">
          <ac:chgData name="Kannan, Deeptika" userId="9d692e6e-b380-4bbb-b92d-e6a3d38e90b7" providerId="ADAL" clId="{206B0124-4950-174D-B05D-29E70A71F9D2}" dt="2024-09-13T18:07:11.446" v="1737" actId="478"/>
          <ac:picMkLst>
            <pc:docMk/>
            <pc:sldMk cId="1662699409" sldId="273"/>
            <ac:picMk id="6" creationId="{E921DECF-1E6E-6D31-08A0-4766A3BA82BA}"/>
          </ac:picMkLst>
        </pc:picChg>
        <pc:picChg chg="add mod ord">
          <ac:chgData name="Kannan, Deeptika" userId="9d692e6e-b380-4bbb-b92d-e6a3d38e90b7" providerId="ADAL" clId="{206B0124-4950-174D-B05D-29E70A71F9D2}" dt="2024-09-13T18:07:35.375" v="1747" actId="1076"/>
          <ac:picMkLst>
            <pc:docMk/>
            <pc:sldMk cId="1662699409" sldId="273"/>
            <ac:picMk id="7" creationId="{C35AF7FC-A5F1-6808-1148-9D3950FFE1E9}"/>
          </ac:picMkLst>
        </pc:picChg>
        <pc:picChg chg="add mod ord">
          <ac:chgData name="Kannan, Deeptika" userId="9d692e6e-b380-4bbb-b92d-e6a3d38e90b7" providerId="ADAL" clId="{206B0124-4950-174D-B05D-29E70A71F9D2}" dt="2024-09-13T18:07:27.567" v="1744" actId="1076"/>
          <ac:picMkLst>
            <pc:docMk/>
            <pc:sldMk cId="1662699409" sldId="273"/>
            <ac:picMk id="1026" creationId="{BBEF20EE-655F-0360-3796-B23B96D4BF92}"/>
          </ac:picMkLst>
        </pc:picChg>
      </pc:sldChg>
      <pc:sldChg chg="addSp delSp modSp add mod">
        <pc:chgData name="Kannan, Deeptika" userId="9d692e6e-b380-4bbb-b92d-e6a3d38e90b7" providerId="ADAL" clId="{206B0124-4950-174D-B05D-29E70A71F9D2}" dt="2024-09-13T18:11:45.418" v="1849"/>
        <pc:sldMkLst>
          <pc:docMk/>
          <pc:sldMk cId="2456345321" sldId="274"/>
        </pc:sldMkLst>
        <pc:spChg chg="mod">
          <ac:chgData name="Kannan, Deeptika" userId="9d692e6e-b380-4bbb-b92d-e6a3d38e90b7" providerId="ADAL" clId="{206B0124-4950-174D-B05D-29E70A71F9D2}" dt="2024-09-13T18:11:45.418" v="1849"/>
          <ac:spMkLst>
            <pc:docMk/>
            <pc:sldMk cId="2456345321" sldId="274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04:32.166" v="1708" actId="20577"/>
          <ac:spMkLst>
            <pc:docMk/>
            <pc:sldMk cId="2456345321" sldId="274"/>
            <ac:spMk id="3" creationId="{20D5990A-F7A5-E548-25B2-2F13F421D034}"/>
          </ac:spMkLst>
        </pc:spChg>
        <pc:spChg chg="del">
          <ac:chgData name="Kannan, Deeptika" userId="9d692e6e-b380-4bbb-b92d-e6a3d38e90b7" providerId="ADAL" clId="{206B0124-4950-174D-B05D-29E70A71F9D2}" dt="2024-09-13T18:00:22.159" v="1601" actId="26606"/>
          <ac:spMkLst>
            <pc:docMk/>
            <pc:sldMk cId="2456345321" sldId="274"/>
            <ac:spMk id="1031" creationId="{743AA782-23D1-4521-8CAD-47662984AA08}"/>
          </ac:spMkLst>
        </pc:spChg>
        <pc:spChg chg="del">
          <ac:chgData name="Kannan, Deeptika" userId="9d692e6e-b380-4bbb-b92d-e6a3d38e90b7" providerId="ADAL" clId="{206B0124-4950-174D-B05D-29E70A71F9D2}" dt="2024-09-13T18:00:22.159" v="1601" actId="26606"/>
          <ac:spMkLst>
            <pc:docMk/>
            <pc:sldMk cId="2456345321" sldId="274"/>
            <ac:spMk id="1033" creationId="{71877DBC-BB60-40F0-AC93-2ACDBAAE60CE}"/>
          </ac:spMkLst>
        </pc:spChg>
        <pc:spChg chg="add del">
          <ac:chgData name="Kannan, Deeptika" userId="9d692e6e-b380-4bbb-b92d-e6a3d38e90b7" providerId="ADAL" clId="{206B0124-4950-174D-B05D-29E70A71F9D2}" dt="2024-09-13T18:04:19.519" v="1692" actId="26606"/>
          <ac:spMkLst>
            <pc:docMk/>
            <pc:sldMk cId="2456345321" sldId="274"/>
            <ac:spMk id="3079" creationId="{2B97F24A-32CE-4C1C-A50D-3016B394DCFB}"/>
          </ac:spMkLst>
        </pc:spChg>
        <pc:spChg chg="add del">
          <ac:chgData name="Kannan, Deeptika" userId="9d692e6e-b380-4bbb-b92d-e6a3d38e90b7" providerId="ADAL" clId="{206B0124-4950-174D-B05D-29E70A71F9D2}" dt="2024-09-13T18:04:19.519" v="1692" actId="26606"/>
          <ac:spMkLst>
            <pc:docMk/>
            <pc:sldMk cId="2456345321" sldId="274"/>
            <ac:spMk id="3081" creationId="{CD8B4F24-440B-49E9-B85D-733523DC064B}"/>
          </ac:spMkLst>
        </pc:spChg>
        <pc:spChg chg="add">
          <ac:chgData name="Kannan, Deeptika" userId="9d692e6e-b380-4bbb-b92d-e6a3d38e90b7" providerId="ADAL" clId="{206B0124-4950-174D-B05D-29E70A71F9D2}" dt="2024-09-13T18:04:19.519" v="1692" actId="26606"/>
          <ac:spMkLst>
            <pc:docMk/>
            <pc:sldMk cId="2456345321" sldId="274"/>
            <ac:spMk id="3086" creationId="{32AEEBC8-9D30-42EF-95F2-386C2653FBF0}"/>
          </ac:spMkLst>
        </pc:spChg>
        <pc:spChg chg="add">
          <ac:chgData name="Kannan, Deeptika" userId="9d692e6e-b380-4bbb-b92d-e6a3d38e90b7" providerId="ADAL" clId="{206B0124-4950-174D-B05D-29E70A71F9D2}" dt="2024-09-13T18:04:19.519" v="1692" actId="26606"/>
          <ac:spMkLst>
            <pc:docMk/>
            <pc:sldMk cId="2456345321" sldId="274"/>
            <ac:spMk id="3088" creationId="{2E92FA66-67D7-4CB4-94D3-E643A9AD4757}"/>
          </ac:spMkLst>
        </pc:spChg>
        <pc:picChg chg="del">
          <ac:chgData name="Kannan, Deeptika" userId="9d692e6e-b380-4bbb-b92d-e6a3d38e90b7" providerId="ADAL" clId="{206B0124-4950-174D-B05D-29E70A71F9D2}" dt="2024-09-13T17:59:59.258" v="1588" actId="478"/>
          <ac:picMkLst>
            <pc:docMk/>
            <pc:sldMk cId="2456345321" sldId="274"/>
            <ac:picMk id="1026" creationId="{BBEF20EE-655F-0360-3796-B23B96D4BF92}"/>
          </ac:picMkLst>
        </pc:picChg>
        <pc:picChg chg="add mod ord">
          <ac:chgData name="Kannan, Deeptika" userId="9d692e6e-b380-4bbb-b92d-e6a3d38e90b7" providerId="ADAL" clId="{206B0124-4950-174D-B05D-29E70A71F9D2}" dt="2024-09-13T18:04:19.519" v="1692" actId="26606"/>
          <ac:picMkLst>
            <pc:docMk/>
            <pc:sldMk cId="2456345321" sldId="274"/>
            <ac:picMk id="3074" creationId="{A19BF5FF-8AAF-D4D4-0AB8-F8631F4D1298}"/>
          </ac:picMkLst>
        </pc:picChg>
      </pc:sldChg>
      <pc:sldChg chg="addSp delSp modSp add mod">
        <pc:chgData name="Kannan, Deeptika" userId="9d692e6e-b380-4bbb-b92d-e6a3d38e90b7" providerId="ADAL" clId="{206B0124-4950-174D-B05D-29E70A71F9D2}" dt="2024-09-13T18:11:48.893" v="1850"/>
        <pc:sldMkLst>
          <pc:docMk/>
          <pc:sldMk cId="690467606" sldId="275"/>
        </pc:sldMkLst>
        <pc:spChg chg="mod">
          <ac:chgData name="Kannan, Deeptika" userId="9d692e6e-b380-4bbb-b92d-e6a3d38e90b7" providerId="ADAL" clId="{206B0124-4950-174D-B05D-29E70A71F9D2}" dt="2024-09-13T18:11:48.893" v="1850"/>
          <ac:spMkLst>
            <pc:docMk/>
            <pc:sldMk cId="690467606" sldId="275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08:04.966" v="1763" actId="20577"/>
          <ac:spMkLst>
            <pc:docMk/>
            <pc:sldMk cId="690467606" sldId="275"/>
            <ac:spMk id="3" creationId="{20D5990A-F7A5-E548-25B2-2F13F421D034}"/>
          </ac:spMkLst>
        </pc:spChg>
        <pc:spChg chg="del">
          <ac:chgData name="Kannan, Deeptika" userId="9d692e6e-b380-4bbb-b92d-e6a3d38e90b7" providerId="ADAL" clId="{206B0124-4950-174D-B05D-29E70A71F9D2}" dt="2024-09-13T18:02:23.599" v="1607" actId="26606"/>
          <ac:spMkLst>
            <pc:docMk/>
            <pc:sldMk cId="690467606" sldId="275"/>
            <ac:spMk id="3079" creationId="{2B97F24A-32CE-4C1C-A50D-3016B394DCFB}"/>
          </ac:spMkLst>
        </pc:spChg>
        <pc:spChg chg="del">
          <ac:chgData name="Kannan, Deeptika" userId="9d692e6e-b380-4bbb-b92d-e6a3d38e90b7" providerId="ADAL" clId="{206B0124-4950-174D-B05D-29E70A71F9D2}" dt="2024-09-13T18:02:23.599" v="1607" actId="26606"/>
          <ac:spMkLst>
            <pc:docMk/>
            <pc:sldMk cId="690467606" sldId="275"/>
            <ac:spMk id="3081" creationId="{CD8B4F24-440B-49E9-B85D-733523DC064B}"/>
          </ac:spMkLst>
        </pc:spChg>
        <pc:spChg chg="add">
          <ac:chgData name="Kannan, Deeptika" userId="9d692e6e-b380-4bbb-b92d-e6a3d38e90b7" providerId="ADAL" clId="{206B0124-4950-174D-B05D-29E70A71F9D2}" dt="2024-09-13T18:02:23.599" v="1607" actId="26606"/>
          <ac:spMkLst>
            <pc:docMk/>
            <pc:sldMk cId="690467606" sldId="275"/>
            <ac:spMk id="5127" creationId="{32AEEBC8-9D30-42EF-95F2-386C2653FBF0}"/>
          </ac:spMkLst>
        </pc:spChg>
        <pc:spChg chg="add">
          <ac:chgData name="Kannan, Deeptika" userId="9d692e6e-b380-4bbb-b92d-e6a3d38e90b7" providerId="ADAL" clId="{206B0124-4950-174D-B05D-29E70A71F9D2}" dt="2024-09-13T18:02:23.599" v="1607" actId="26606"/>
          <ac:spMkLst>
            <pc:docMk/>
            <pc:sldMk cId="690467606" sldId="275"/>
            <ac:spMk id="5129" creationId="{2E92FA66-67D7-4CB4-94D3-E643A9AD4757}"/>
          </ac:spMkLst>
        </pc:spChg>
        <pc:picChg chg="del">
          <ac:chgData name="Kannan, Deeptika" userId="9d692e6e-b380-4bbb-b92d-e6a3d38e90b7" providerId="ADAL" clId="{206B0124-4950-174D-B05D-29E70A71F9D2}" dt="2024-09-13T18:02:19.020" v="1605" actId="478"/>
          <ac:picMkLst>
            <pc:docMk/>
            <pc:sldMk cId="690467606" sldId="275"/>
            <ac:picMk id="3074" creationId="{A19BF5FF-8AAF-D4D4-0AB8-F8631F4D1298}"/>
          </ac:picMkLst>
        </pc:picChg>
        <pc:picChg chg="add mod ord">
          <ac:chgData name="Kannan, Deeptika" userId="9d692e6e-b380-4bbb-b92d-e6a3d38e90b7" providerId="ADAL" clId="{206B0124-4950-174D-B05D-29E70A71F9D2}" dt="2024-09-13T18:02:28.191" v="1609" actId="962"/>
          <ac:picMkLst>
            <pc:docMk/>
            <pc:sldMk cId="690467606" sldId="275"/>
            <ac:picMk id="5122" creationId="{7B8FC0CE-A6B5-1F13-A975-DA8D6866CCB4}"/>
          </ac:picMkLst>
        </pc:picChg>
      </pc:sldChg>
      <pc:sldChg chg="addSp delSp modSp add mod ord">
        <pc:chgData name="Kannan, Deeptika" userId="9d692e6e-b380-4bbb-b92d-e6a3d38e90b7" providerId="ADAL" clId="{206B0124-4950-174D-B05D-29E70A71F9D2}" dt="2024-09-13T18:11:52.442" v="1851"/>
        <pc:sldMkLst>
          <pc:docMk/>
          <pc:sldMk cId="1783102487" sldId="276"/>
        </pc:sldMkLst>
        <pc:spChg chg="mod">
          <ac:chgData name="Kannan, Deeptika" userId="9d692e6e-b380-4bbb-b92d-e6a3d38e90b7" providerId="ADAL" clId="{206B0124-4950-174D-B05D-29E70A71F9D2}" dt="2024-09-13T18:11:52.442" v="1851"/>
          <ac:spMkLst>
            <pc:docMk/>
            <pc:sldMk cId="1783102487" sldId="276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08:15.667" v="1776" actId="20577"/>
          <ac:spMkLst>
            <pc:docMk/>
            <pc:sldMk cId="1783102487" sldId="276"/>
            <ac:spMk id="3" creationId="{20D5990A-F7A5-E548-25B2-2F13F421D034}"/>
          </ac:spMkLst>
        </pc:spChg>
        <pc:spChg chg="del">
          <ac:chgData name="Kannan, Deeptika" userId="9d692e6e-b380-4bbb-b92d-e6a3d38e90b7" providerId="ADAL" clId="{206B0124-4950-174D-B05D-29E70A71F9D2}" dt="2024-09-13T18:03:02.887" v="1626" actId="26606"/>
          <ac:spMkLst>
            <pc:docMk/>
            <pc:sldMk cId="1783102487" sldId="276"/>
            <ac:spMk id="3079" creationId="{2B97F24A-32CE-4C1C-A50D-3016B394DCFB}"/>
          </ac:spMkLst>
        </pc:spChg>
        <pc:spChg chg="del">
          <ac:chgData name="Kannan, Deeptika" userId="9d692e6e-b380-4bbb-b92d-e6a3d38e90b7" providerId="ADAL" clId="{206B0124-4950-174D-B05D-29E70A71F9D2}" dt="2024-09-13T18:03:02.887" v="1626" actId="26606"/>
          <ac:spMkLst>
            <pc:docMk/>
            <pc:sldMk cId="1783102487" sldId="276"/>
            <ac:spMk id="3081" creationId="{CD8B4F24-440B-49E9-B85D-733523DC064B}"/>
          </ac:spMkLst>
        </pc:spChg>
        <pc:spChg chg="add">
          <ac:chgData name="Kannan, Deeptika" userId="9d692e6e-b380-4bbb-b92d-e6a3d38e90b7" providerId="ADAL" clId="{206B0124-4950-174D-B05D-29E70A71F9D2}" dt="2024-09-13T18:03:02.887" v="1626" actId="26606"/>
          <ac:spMkLst>
            <pc:docMk/>
            <pc:sldMk cId="1783102487" sldId="276"/>
            <ac:spMk id="7175" creationId="{32AEEBC8-9D30-42EF-95F2-386C2653FBF0}"/>
          </ac:spMkLst>
        </pc:spChg>
        <pc:spChg chg="add">
          <ac:chgData name="Kannan, Deeptika" userId="9d692e6e-b380-4bbb-b92d-e6a3d38e90b7" providerId="ADAL" clId="{206B0124-4950-174D-B05D-29E70A71F9D2}" dt="2024-09-13T18:03:02.887" v="1626" actId="26606"/>
          <ac:spMkLst>
            <pc:docMk/>
            <pc:sldMk cId="1783102487" sldId="276"/>
            <ac:spMk id="7177" creationId="{2E92FA66-67D7-4CB4-94D3-E643A9AD4757}"/>
          </ac:spMkLst>
        </pc:spChg>
        <pc:picChg chg="del">
          <ac:chgData name="Kannan, Deeptika" userId="9d692e6e-b380-4bbb-b92d-e6a3d38e90b7" providerId="ADAL" clId="{206B0124-4950-174D-B05D-29E70A71F9D2}" dt="2024-09-13T18:02:59.940" v="1624" actId="478"/>
          <ac:picMkLst>
            <pc:docMk/>
            <pc:sldMk cId="1783102487" sldId="276"/>
            <ac:picMk id="3074" creationId="{A19BF5FF-8AAF-D4D4-0AB8-F8631F4D1298}"/>
          </ac:picMkLst>
        </pc:picChg>
        <pc:picChg chg="add mod ord">
          <ac:chgData name="Kannan, Deeptika" userId="9d692e6e-b380-4bbb-b92d-e6a3d38e90b7" providerId="ADAL" clId="{206B0124-4950-174D-B05D-29E70A71F9D2}" dt="2024-09-13T18:03:04.687" v="1628" actId="962"/>
          <ac:picMkLst>
            <pc:docMk/>
            <pc:sldMk cId="1783102487" sldId="276"/>
            <ac:picMk id="7170" creationId="{3D6F75D4-5EB5-BD39-F6DD-15E6B2EF121D}"/>
          </ac:picMkLst>
        </pc:picChg>
      </pc:sldChg>
      <pc:sldChg chg="addSp delSp modSp add mod">
        <pc:chgData name="Kannan, Deeptika" userId="9d692e6e-b380-4bbb-b92d-e6a3d38e90b7" providerId="ADAL" clId="{206B0124-4950-174D-B05D-29E70A71F9D2}" dt="2024-09-13T18:11:56.011" v="1852"/>
        <pc:sldMkLst>
          <pc:docMk/>
          <pc:sldMk cId="3479564119" sldId="277"/>
        </pc:sldMkLst>
        <pc:spChg chg="mod">
          <ac:chgData name="Kannan, Deeptika" userId="9d692e6e-b380-4bbb-b92d-e6a3d38e90b7" providerId="ADAL" clId="{206B0124-4950-174D-B05D-29E70A71F9D2}" dt="2024-09-13T18:11:56.011" v="1852"/>
          <ac:spMkLst>
            <pc:docMk/>
            <pc:sldMk cId="3479564119" sldId="277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08:50.002" v="1825" actId="20577"/>
          <ac:spMkLst>
            <pc:docMk/>
            <pc:sldMk cId="3479564119" sldId="277"/>
            <ac:spMk id="3" creationId="{20D5990A-F7A5-E548-25B2-2F13F421D034}"/>
          </ac:spMkLst>
        </pc:spChg>
        <pc:spChg chg="del">
          <ac:chgData name="Kannan, Deeptika" userId="9d692e6e-b380-4bbb-b92d-e6a3d38e90b7" providerId="ADAL" clId="{206B0124-4950-174D-B05D-29E70A71F9D2}" dt="2024-09-13T18:09:12.203" v="1829" actId="26606"/>
          <ac:spMkLst>
            <pc:docMk/>
            <pc:sldMk cId="3479564119" sldId="277"/>
            <ac:spMk id="7175" creationId="{32AEEBC8-9D30-42EF-95F2-386C2653FBF0}"/>
          </ac:spMkLst>
        </pc:spChg>
        <pc:spChg chg="del">
          <ac:chgData name="Kannan, Deeptika" userId="9d692e6e-b380-4bbb-b92d-e6a3d38e90b7" providerId="ADAL" clId="{206B0124-4950-174D-B05D-29E70A71F9D2}" dt="2024-09-13T18:09:12.203" v="1829" actId="26606"/>
          <ac:spMkLst>
            <pc:docMk/>
            <pc:sldMk cId="3479564119" sldId="277"/>
            <ac:spMk id="7177" creationId="{2E92FA66-67D7-4CB4-94D3-E643A9AD4757}"/>
          </ac:spMkLst>
        </pc:spChg>
        <pc:spChg chg="add">
          <ac:chgData name="Kannan, Deeptika" userId="9d692e6e-b380-4bbb-b92d-e6a3d38e90b7" providerId="ADAL" clId="{206B0124-4950-174D-B05D-29E70A71F9D2}" dt="2024-09-13T18:09:12.203" v="1829" actId="26606"/>
          <ac:spMkLst>
            <pc:docMk/>
            <pc:sldMk cId="3479564119" sldId="277"/>
            <ac:spMk id="9225" creationId="{32AEEBC8-9D30-42EF-95F2-386C2653FBF0}"/>
          </ac:spMkLst>
        </pc:spChg>
        <pc:spChg chg="add">
          <ac:chgData name="Kannan, Deeptika" userId="9d692e6e-b380-4bbb-b92d-e6a3d38e90b7" providerId="ADAL" clId="{206B0124-4950-174D-B05D-29E70A71F9D2}" dt="2024-09-13T18:09:12.203" v="1829" actId="26606"/>
          <ac:spMkLst>
            <pc:docMk/>
            <pc:sldMk cId="3479564119" sldId="277"/>
            <ac:spMk id="9227" creationId="{2E92FA66-67D7-4CB4-94D3-E643A9AD4757}"/>
          </ac:spMkLst>
        </pc:spChg>
        <pc:picChg chg="del">
          <ac:chgData name="Kannan, Deeptika" userId="9d692e6e-b380-4bbb-b92d-e6a3d38e90b7" providerId="ADAL" clId="{206B0124-4950-174D-B05D-29E70A71F9D2}" dt="2024-09-13T18:07:53.965" v="1749" actId="478"/>
          <ac:picMkLst>
            <pc:docMk/>
            <pc:sldMk cId="3479564119" sldId="277"/>
            <ac:picMk id="7170" creationId="{3D6F75D4-5EB5-BD39-F6DD-15E6B2EF121D}"/>
          </ac:picMkLst>
        </pc:picChg>
        <pc:picChg chg="add del">
          <ac:chgData name="Kannan, Deeptika" userId="9d692e6e-b380-4bbb-b92d-e6a3d38e90b7" providerId="ADAL" clId="{206B0124-4950-174D-B05D-29E70A71F9D2}" dt="2024-09-13T18:09:01.673" v="1827" actId="478"/>
          <ac:picMkLst>
            <pc:docMk/>
            <pc:sldMk cId="3479564119" sldId="277"/>
            <ac:picMk id="9218" creationId="{6ABD9EF7-CFD2-E461-8CB8-161FAAA7972C}"/>
          </ac:picMkLst>
        </pc:picChg>
        <pc:picChg chg="add mod ord">
          <ac:chgData name="Kannan, Deeptika" userId="9d692e6e-b380-4bbb-b92d-e6a3d38e90b7" providerId="ADAL" clId="{206B0124-4950-174D-B05D-29E70A71F9D2}" dt="2024-09-13T18:09:15.378" v="1831" actId="962"/>
          <ac:picMkLst>
            <pc:docMk/>
            <pc:sldMk cId="3479564119" sldId="277"/>
            <ac:picMk id="9220" creationId="{17EB1CC3-4EB3-EFC7-0AF9-61A245A23C0D}"/>
          </ac:picMkLst>
        </pc:picChg>
      </pc:sldChg>
      <pc:sldChg chg="addSp delSp modSp add mod">
        <pc:chgData name="Kannan, Deeptika" userId="9d692e6e-b380-4bbb-b92d-e6a3d38e90b7" providerId="ADAL" clId="{206B0124-4950-174D-B05D-29E70A71F9D2}" dt="2024-09-13T18:12:23.927" v="1941" actId="20577"/>
        <pc:sldMkLst>
          <pc:docMk/>
          <pc:sldMk cId="1216515105" sldId="278"/>
        </pc:sldMkLst>
        <pc:spChg chg="mod">
          <ac:chgData name="Kannan, Deeptika" userId="9d692e6e-b380-4bbb-b92d-e6a3d38e90b7" providerId="ADAL" clId="{206B0124-4950-174D-B05D-29E70A71F9D2}" dt="2024-09-13T18:11:59.510" v="1853"/>
          <ac:spMkLst>
            <pc:docMk/>
            <pc:sldMk cId="1216515105" sldId="278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12:23.927" v="1941" actId="20577"/>
          <ac:spMkLst>
            <pc:docMk/>
            <pc:sldMk cId="1216515105" sldId="278"/>
            <ac:spMk id="3" creationId="{20D5990A-F7A5-E548-25B2-2F13F421D034}"/>
          </ac:spMkLst>
        </pc:spChg>
        <pc:picChg chg="add mod">
          <ac:chgData name="Kannan, Deeptika" userId="9d692e6e-b380-4bbb-b92d-e6a3d38e90b7" providerId="ADAL" clId="{206B0124-4950-174D-B05D-29E70A71F9D2}" dt="2024-09-13T18:11:25.629" v="1835" actId="1076"/>
          <ac:picMkLst>
            <pc:docMk/>
            <pc:sldMk cId="1216515105" sldId="278"/>
            <ac:picMk id="6" creationId="{7627FC47-E373-4CB0-F9ED-4D4134B53A69}"/>
          </ac:picMkLst>
        </pc:picChg>
        <pc:picChg chg="del">
          <ac:chgData name="Kannan, Deeptika" userId="9d692e6e-b380-4bbb-b92d-e6a3d38e90b7" providerId="ADAL" clId="{206B0124-4950-174D-B05D-29E70A71F9D2}" dt="2024-09-13T18:11:22.470" v="1833" actId="478"/>
          <ac:picMkLst>
            <pc:docMk/>
            <pc:sldMk cId="1216515105" sldId="278"/>
            <ac:picMk id="9220" creationId="{17EB1CC3-4EB3-EFC7-0AF9-61A245A23C0D}"/>
          </ac:picMkLst>
        </pc:picChg>
      </pc:sldChg>
      <pc:sldChg chg="addSp delSp modSp add mod ord">
        <pc:chgData name="Kannan, Deeptika" userId="9d692e6e-b380-4bbb-b92d-e6a3d38e90b7" providerId="ADAL" clId="{206B0124-4950-174D-B05D-29E70A71F9D2}" dt="2024-09-13T19:02:01.367" v="2382" actId="20577"/>
        <pc:sldMkLst>
          <pc:docMk/>
          <pc:sldMk cId="3242044882" sldId="279"/>
        </pc:sldMkLst>
        <pc:spChg chg="mod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9:02:01.367" v="2382" actId="20577"/>
          <ac:spMkLst>
            <pc:docMk/>
            <pc:sldMk cId="3242044882" sldId="279"/>
            <ac:spMk id="3" creationId="{20D5990A-F7A5-E548-25B2-2F13F421D034}"/>
          </ac:spMkLst>
        </pc:spChg>
        <pc:spChg chg="mod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4" creationId="{FBBD9965-BFA9-7535-E50A-8FC03CEAD749}"/>
          </ac:spMkLst>
        </pc:spChg>
        <pc:spChg chg="mod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5" creationId="{9B3AE62A-1973-EBF4-7E09-79C25B418E24}"/>
          </ac:spMkLst>
        </pc:spChg>
        <pc:spChg chg="del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8" creationId="{DAF1966E-FD40-4A4A-B61B-C4DF7FA05F06}"/>
          </ac:spMkLst>
        </pc:spChg>
        <pc:spChg chg="del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10" creationId="{047BFA19-D45E-416B-A404-7AF2F3F27017}"/>
          </ac:spMkLst>
        </pc:spChg>
        <pc:spChg chg="del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12" creationId="{8E0105E7-23DB-4CF2-8258-FF47C7620F6E}"/>
          </ac:spMkLst>
        </pc:spChg>
        <pc:spChg chg="del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14" creationId="{074B4F7D-14B2-478B-8BF5-01E4E0C5D263}"/>
          </ac:spMkLst>
        </pc:spChg>
        <pc:spChg chg="add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19" creationId="{2B97F24A-32CE-4C1C-A50D-3016B394DCFB}"/>
          </ac:spMkLst>
        </pc:spChg>
        <pc:spChg chg="add">
          <ac:chgData name="Kannan, Deeptika" userId="9d692e6e-b380-4bbb-b92d-e6a3d38e90b7" providerId="ADAL" clId="{206B0124-4950-174D-B05D-29E70A71F9D2}" dt="2024-09-13T18:17:30.272" v="1994" actId="26606"/>
          <ac:spMkLst>
            <pc:docMk/>
            <pc:sldMk cId="3242044882" sldId="279"/>
            <ac:spMk id="21" creationId="{CD8B4F24-440B-49E9-B85D-733523DC064B}"/>
          </ac:spMkLst>
        </pc:spChg>
        <pc:picChg chg="add mod ord">
          <ac:chgData name="Kannan, Deeptika" userId="9d692e6e-b380-4bbb-b92d-e6a3d38e90b7" providerId="ADAL" clId="{206B0124-4950-174D-B05D-29E70A71F9D2}" dt="2024-09-13T18:17:33.682" v="1995" actId="27614"/>
          <ac:picMkLst>
            <pc:docMk/>
            <pc:sldMk cId="3242044882" sldId="279"/>
            <ac:picMk id="6" creationId="{EAE69785-D58D-4FA6-3726-ECA8B815A415}"/>
          </ac:picMkLst>
        </pc:picChg>
      </pc:sldChg>
      <pc:sldChg chg="add del">
        <pc:chgData name="Kannan, Deeptika" userId="9d692e6e-b380-4bbb-b92d-e6a3d38e90b7" providerId="ADAL" clId="{206B0124-4950-174D-B05D-29E70A71F9D2}" dt="2024-09-13T18:16:33.583" v="1943" actId="2696"/>
        <pc:sldMkLst>
          <pc:docMk/>
          <pc:sldMk cId="3663467084" sldId="279"/>
        </pc:sldMkLst>
      </pc:sldChg>
      <pc:sldChg chg="modSp add mod ord">
        <pc:chgData name="Kannan, Deeptika" userId="9d692e6e-b380-4bbb-b92d-e6a3d38e90b7" providerId="ADAL" clId="{206B0124-4950-174D-B05D-29E70A71F9D2}" dt="2024-09-13T18:21:43.242" v="2316" actId="20577"/>
        <pc:sldMkLst>
          <pc:docMk/>
          <pc:sldMk cId="1021763806" sldId="280"/>
        </pc:sldMkLst>
        <pc:spChg chg="mod">
          <ac:chgData name="Kannan, Deeptika" userId="9d692e6e-b380-4bbb-b92d-e6a3d38e90b7" providerId="ADAL" clId="{206B0124-4950-174D-B05D-29E70A71F9D2}" dt="2024-09-13T18:20:16.740" v="2011" actId="20577"/>
          <ac:spMkLst>
            <pc:docMk/>
            <pc:sldMk cId="1021763806" sldId="280"/>
            <ac:spMk id="2" creationId="{FBE3D45B-4AD4-0CEC-4C14-F88548CF3723}"/>
          </ac:spMkLst>
        </pc:spChg>
        <pc:spChg chg="mod">
          <ac:chgData name="Kannan, Deeptika" userId="9d692e6e-b380-4bbb-b92d-e6a3d38e90b7" providerId="ADAL" clId="{206B0124-4950-174D-B05D-29E70A71F9D2}" dt="2024-09-13T18:21:43.242" v="2316" actId="20577"/>
          <ac:spMkLst>
            <pc:docMk/>
            <pc:sldMk cId="1021763806" sldId="280"/>
            <ac:spMk id="3" creationId="{20D5990A-F7A5-E548-25B2-2F13F421D0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D47F7-D5B5-5445-973E-871413C2A49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D81E6-2F00-D849-9DA6-41935039E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0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1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2D81E6-2F00-D849-9DA6-41935039E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2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1577-8E19-17C6-F233-BA22C0018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428EB-769D-19D0-D3C4-935335F94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5B10F-80BC-453C-F37E-C76A86D95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711C0-E484-636C-3F87-635B2D00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8A41B-89DA-D975-70AD-8868D09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5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6F85-F621-E1BD-3449-30141651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F14C1-8A14-FDEA-E957-DBEA9097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E4C4-8030-94CE-94C5-181F83E8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E9F50-D109-45FC-A5AC-D4B86587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70AE3-7C04-E34A-2EBF-4D5B7904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309A02-469C-FD46-64D0-7FFFE47BB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534984-DB26-164C-46C5-4E1463B93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4763F-25BF-DE3C-9E54-17C7799A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75766-9018-936D-F4B8-EE335CAB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95643-AB77-6D34-713E-C707CEB5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4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045-F6A4-3990-554C-AA0BC68B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DEC8-8F54-5481-EEA7-72593E62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87DBC-ED3A-A3F3-B348-4C3F72A3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50BF-6420-845B-4122-1543E012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9A031-FB75-CC70-8F98-153CEA1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1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1BA4-0A8B-9103-2A75-4BAD8DDB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01895-21AC-F30A-96D3-DA109AD51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0E963-6B21-65A6-74DE-90054544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8F5A-0CD4-7F1E-4D3D-580E2E3E2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58AED-3548-3ABD-431D-4D654436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3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1583-880D-5F04-D102-C3CEC5C3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A995-2B9E-1338-6195-A59440E77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E7416-BF5F-2B83-979B-24BE5A99A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9288-A90F-83CD-AB9E-A3658618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29AA5-AEB7-83C7-F2FA-29102361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76D05-9CC2-7439-D75F-30AF0C35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2BB3-8E92-6AEA-CC68-B170B1FB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B328D-089A-75CB-08D7-E882608F2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68267-3BF6-D05B-D548-FB59CE4E6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99D01-DEC5-920E-4238-99C5AC039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2C018-886F-988C-B5D2-D6DC1CA4C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5AD24-D1D2-DC78-E0D7-11A51BAA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CD81B-EF80-0ADC-0CFF-D80BD2E9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FACBD-F6AA-64C2-7B49-B180ED0E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7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65A8E-39F8-E7F9-FC9C-0BBF5A8E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48D7A-9BDB-1A78-BC4C-735D4F55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8EABC-771F-07D4-89DF-F2399E38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B4779-0EBB-3740-87F3-76EDF9E0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6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7CC0F-6AC5-866F-6D3F-0002D8EF2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DE650-0EC8-3152-6BB9-CF7659DC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F5296-C812-C2EC-135F-294F9B95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20F7-1B7C-DA3E-35FD-52BBE6C4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766B3-7B59-0336-B0AC-60C3028F2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AB9C2-76B7-A677-65B7-332C35B13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E4576-682A-51E7-2E06-90EE9893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8D784-F3E3-19B3-6B1E-20D5108E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034B8-9311-7FF6-508E-60B43A79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57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2FD7-8313-5F27-EE65-7FE33A1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BE459-EF9C-7599-9327-5C9B63D82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EA3B6-1BCF-5E64-C749-633246703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5A7B-5AF8-7BCC-87F4-4577C2EF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5C6BD-7B28-77EF-BCAD-2F0ACF17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446B2-298F-9A99-116A-354C1561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6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9C7FD-5738-4701-211C-29A28097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2ED38-1CD8-B228-617C-B4A7C9C92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7DB99-11EB-CEC0-1205-EC8551341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ECA0-E8F6-2228-FAF1-A0257EE14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Vibe Check Progress Update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FE56A-AAFE-8994-BB67-2CA51706A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8263DC-0651-AF43-954B-5FEFFC50A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2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sides.com/media-bias/media-bias-char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1E42A-A8D7-F84E-A7C1-6BB423537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Vibe Check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985EF-81D7-0778-6CB7-161A9D901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CIS 6905 </a:t>
            </a:r>
            <a:r>
              <a:rPr lang="en-US" dirty="0"/>
              <a:t>Progress Update – September 13, 2024</a:t>
            </a:r>
          </a:p>
          <a:p>
            <a:pPr algn="l"/>
            <a:r>
              <a:rPr lang="en-US" dirty="0"/>
              <a:t>Deeptika Kannan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3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Analysis</a:t>
            </a:r>
            <a:endParaRPr lang="en-US" sz="3700" dirty="0"/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Initial statistical analysis of data and visualizations</a:t>
            </a:r>
          </a:p>
          <a:p>
            <a:r>
              <a:rPr lang="en-US" sz="2200" dirty="0">
                <a:latin typeface="Aptos" panose="020B0004020202020204" pitchFamily="34" charset="0"/>
              </a:rPr>
              <a:t># of comments at each minute</a:t>
            </a:r>
          </a:p>
          <a:p>
            <a:r>
              <a:rPr lang="en-US" sz="2200" dirty="0">
                <a:latin typeface="Aptos" panose="020B0004020202020204" pitchFamily="34" charset="0"/>
              </a:rPr>
              <a:t>CNN News 18 (International network): 174</a:t>
            </a:r>
          </a:p>
        </p:txBody>
      </p:sp>
      <p:pic>
        <p:nvPicPr>
          <p:cNvPr id="9220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17EB1CC3-4EB3-EFC7-0AF9-61A245A2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3356235"/>
            <a:ext cx="10917936" cy="18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47956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Analysis</a:t>
            </a:r>
            <a:endParaRPr lang="en-US" sz="3700" dirty="0"/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Popular timestamps</a:t>
            </a:r>
          </a:p>
          <a:p>
            <a:r>
              <a:rPr lang="en-US" sz="2200" dirty="0">
                <a:latin typeface="Aptos" panose="020B0004020202020204" pitchFamily="34" charset="0"/>
              </a:rPr>
              <a:t>Correspond with transcript with interesting moments in the debate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7FC47-E373-4CB0-F9ED-4D4134B53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21025"/>
            <a:ext cx="77724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Roadblock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Transcript retrieval: Error</a:t>
            </a:r>
          </a:p>
          <a:p>
            <a:r>
              <a:rPr lang="en-US" sz="2200" dirty="0">
                <a:latin typeface="Aptos" panose="020B0004020202020204" pitchFamily="34" charset="0"/>
              </a:rPr>
              <a:t>Need to work with YouTube’s automatically generated transcript</a:t>
            </a:r>
          </a:p>
          <a:p>
            <a:pPr marL="0" indent="0">
              <a:buNone/>
            </a:pPr>
            <a:endParaRPr lang="en-US" sz="2200" dirty="0">
              <a:latin typeface="Aptos" panose="020B0004020202020204" pitchFamily="34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E69785-D58D-4FA6-3726-ECA8B815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49254"/>
            <a:ext cx="6903720" cy="41594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24204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Future Plans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Literature Review</a:t>
            </a:r>
          </a:p>
          <a:p>
            <a:r>
              <a:rPr lang="en-US" sz="2200" dirty="0"/>
              <a:t>Associate chat quantity with transcript</a:t>
            </a:r>
          </a:p>
          <a:p>
            <a:pPr lvl="1"/>
            <a:r>
              <a:rPr lang="en-US" sz="1800" dirty="0"/>
              <a:t>Explore other relationships in the comments such as likes vs text</a:t>
            </a:r>
          </a:p>
          <a:p>
            <a:r>
              <a:rPr lang="en-US" sz="2200" dirty="0"/>
              <a:t>Contrast both 2024 debates, i.e., Harris vs Trump debate with Biden vs Trump debate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02176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Future Plans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Improved data scraping pipeline, especially for 2024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commentThreads</a:t>
            </a:r>
            <a:r>
              <a:rPr lang="en-US" sz="1800" dirty="0"/>
              <a:t>() method to iterate and obtain all replies to comments</a:t>
            </a:r>
          </a:p>
          <a:p>
            <a:pPr lvl="1"/>
            <a:r>
              <a:rPr lang="en-US" sz="1800" dirty="0"/>
              <a:t>Preserve and analyze all data scraped, including metadata</a:t>
            </a:r>
          </a:p>
          <a:p>
            <a:pPr lvl="1"/>
            <a:r>
              <a:rPr lang="en-US" sz="1800" dirty="0"/>
              <a:t>Collect video transcripts</a:t>
            </a:r>
          </a:p>
          <a:p>
            <a:r>
              <a:rPr lang="en-US" sz="2200" dirty="0"/>
              <a:t>Expand video sources for 2020 and 2024 debates</a:t>
            </a:r>
          </a:p>
          <a:p>
            <a:r>
              <a:rPr lang="en-US" sz="2200" dirty="0"/>
              <a:t>Perform word cloud and additional analysis of pre-election comments in 2020</a:t>
            </a:r>
          </a:p>
          <a:p>
            <a:r>
              <a:rPr lang="en-US" sz="2200" dirty="0"/>
              <a:t>Explore relationship between likes and comment text</a:t>
            </a:r>
          </a:p>
          <a:p>
            <a:r>
              <a:rPr lang="en-US" sz="2200" dirty="0"/>
              <a:t>Game plan for September 10 live data scraping?</a:t>
            </a:r>
          </a:p>
          <a:p>
            <a:pPr lvl="1"/>
            <a:r>
              <a:rPr lang="en-US" sz="1800" dirty="0"/>
              <a:t>What are the key indicators?</a:t>
            </a:r>
          </a:p>
          <a:p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63715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BB366-AFD7-1892-5F62-16BC51FB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C-SPAN Word Cloud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3DD8EF-8066-DB21-4A44-C77C6F3D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811661"/>
            <a:ext cx="6846363" cy="508342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3E8DE-6C4B-A211-F282-4D87C6E5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9/13/24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89EC7-F468-D2F5-7F82-E33BC2A0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33481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BB366-AFD7-1892-5F62-16BC51FB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2024 Wall Street Journal Word Cloud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3E8DE-6C4B-A211-F282-4D87C6E5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1780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9/13/24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89EC7-F468-D2F5-7F82-E33BC2A0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43904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569BE-22D9-5003-2F2E-0439B0ED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2020: Time period of data collection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AC636-9E65-4376-9ECB-6D873F6FE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 dirty="0"/>
              <a:t>Comments over 2020-2024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028" name="Picture 4" descr="A graph with numbers and a purple bar&#10;&#10;Description automatically generated">
            <a:extLst>
              <a:ext uri="{FF2B5EF4-FFF2-40B4-BE49-F238E27FC236}">
                <a16:creationId xmlns:a16="http://schemas.microsoft.com/office/drawing/2014/main" id="{CA2BE20E-620B-4E46-5072-DD7D47E1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0387" y="601133"/>
            <a:ext cx="2525044" cy="558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4AB6-B7E8-EFD9-8E73-AB4A5C7E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356350"/>
            <a:ext cx="17043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8C56-DB82-E6E9-3165-353C21D8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6618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21441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What happened last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Check in with the College of Journalism and Communications</a:t>
            </a:r>
          </a:p>
          <a:p>
            <a:r>
              <a:rPr lang="en-US" sz="2200" dirty="0"/>
              <a:t>Revised data cleaning pipeline and word cloud generation</a:t>
            </a:r>
          </a:p>
          <a:p>
            <a:r>
              <a:rPr lang="en-US" sz="2200" dirty="0"/>
              <a:t>Implemented a plan for the Sep 10 Harris vs Trump debate</a:t>
            </a:r>
          </a:p>
          <a:p>
            <a:r>
              <a:rPr lang="en-US" sz="2200" dirty="0"/>
              <a:t>Discussed the final goal of producing a real-time dashboard with key indicators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260541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What has happened since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Surveyed all networks who were livestreaming the presidential debate on September 10</a:t>
            </a:r>
          </a:p>
          <a:p>
            <a:pPr lvl="1"/>
            <a:r>
              <a:rPr lang="en-US" sz="1800" dirty="0"/>
              <a:t>Initial survey: ABC, NBC News, CNN, CBS, Fox News</a:t>
            </a:r>
          </a:p>
          <a:p>
            <a:pPr lvl="2"/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Fox News is the only right-leaning network (source: </a:t>
            </a:r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  <a:hlinkClick r:id="rId2"/>
              </a:rPr>
              <a:t>Media Bias Chart</a:t>
            </a:r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  <a:latin typeface="Aptos" panose="020B0004020202020204" pitchFamily="34" charset="0"/>
              </a:rPr>
              <a:t>Further verification done on the day of the debate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Discovered more networks livestreaming the debate, including international ones (~12)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ROADBLOCK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: Unfortunately, live chats were disabled and/or limited to authors picked by the network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Finalized on: ABC, NBC News, Fox News, News Max, WFAA, CNN News 18</a:t>
            </a:r>
          </a:p>
          <a:p>
            <a:pPr lvl="2"/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Fox News, News Max are  right-leaning networks (source: </a:t>
            </a:r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  <a:hlinkClick r:id="rId2"/>
              </a:rPr>
              <a:t>Media Bias Chart</a:t>
            </a:r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  <a:p>
            <a:pPr lvl="2"/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ABC, NBC News, WFAA are left-leaning networks</a:t>
            </a:r>
          </a:p>
          <a:p>
            <a:pPr lvl="2"/>
            <a:r>
              <a:rPr lang="en-US" sz="1400" i="1" dirty="0">
                <a:solidFill>
                  <a:srgbClr val="000000"/>
                </a:solidFill>
                <a:latin typeface="Aptos" panose="020B0004020202020204" pitchFamily="34" charset="0"/>
              </a:rPr>
              <a:t>CNN News 18: </a:t>
            </a:r>
            <a:r>
              <a:rPr lang="en-US" sz="1400" i="1">
                <a:solidFill>
                  <a:srgbClr val="000000"/>
                </a:solidFill>
                <a:latin typeface="Aptos" panose="020B0004020202020204" pitchFamily="34" charset="0"/>
              </a:rPr>
              <a:t>international perspective</a:t>
            </a:r>
            <a:endParaRPr lang="en-US" sz="1400" i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lvl="2"/>
            <a:endParaRPr lang="en-US" sz="140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52353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What has happened since</a:t>
            </a:r>
          </a:p>
        </p:txBody>
      </p:sp>
      <p:pic>
        <p:nvPicPr>
          <p:cNvPr id="6" name="Picture 5" descr="A screenshot of a video chat&#10;&#10;Description automatically generated">
            <a:extLst>
              <a:ext uri="{FF2B5EF4-FFF2-40B4-BE49-F238E27FC236}">
                <a16:creationId xmlns:a16="http://schemas.microsoft.com/office/drawing/2014/main" id="{4FEBE25B-83CC-2C0B-D452-A26CBFD7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94" b="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>
                <a:latin typeface="Aptos" panose="020B0004020202020204" pitchFamily="34" charset="0"/>
              </a:rPr>
              <a:t>YouTube Live chat scraper</a:t>
            </a:r>
          </a:p>
          <a:p>
            <a:pPr lvl="1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pytchat</a:t>
            </a:r>
            <a:r>
              <a:rPr lang="en-US" sz="1800">
                <a:latin typeface="Aptos" panose="020B0004020202020204" pitchFamily="34" charset="0"/>
              </a:rPr>
              <a:t> library used to scrape from multiple streams</a:t>
            </a:r>
          </a:p>
          <a:p>
            <a:pPr lvl="1"/>
            <a:r>
              <a:rPr lang="en-US" sz="1800">
                <a:latin typeface="Aptos" panose="020B0004020202020204" pitchFamily="34" charset="0"/>
              </a:rPr>
              <a:t>Optimized synchronization</a:t>
            </a:r>
          </a:p>
          <a:p>
            <a:pPr lvl="1"/>
            <a:r>
              <a:rPr lang="en-US" sz="1800">
                <a:latin typeface="Aptos" panose="020B0004020202020204" pitchFamily="34" charset="0"/>
              </a:rPr>
              <a:t>Flask-based application for scraper and real-time dashboard</a:t>
            </a:r>
          </a:p>
          <a:p>
            <a:pPr lvl="1"/>
            <a:r>
              <a:rPr lang="en-US" sz="1800">
                <a:latin typeface="Aptos" panose="020B0004020202020204" pitchFamily="34" charset="0"/>
              </a:rPr>
              <a:t>Chats stored in json files</a:t>
            </a:r>
          </a:p>
          <a:p>
            <a:pPr marL="457200" lvl="1" indent="0">
              <a:buNone/>
            </a:pPr>
            <a:endParaRPr lang="en-US" sz="1800"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101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8576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What has happened since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10185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Scrapers were started 20:50. Data summarized as follows:</a:t>
            </a:r>
          </a:p>
          <a:p>
            <a:pPr marL="0" indent="0" algn="ctr">
              <a:buNone/>
            </a:pPr>
            <a:r>
              <a:rPr lang="en-US" sz="1600" i="1" dirty="0"/>
              <a:t>Note: ABC did not post any live chat comments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with a couple of laptops on it&#10;&#10;Description automatically generated">
            <a:extLst>
              <a:ext uri="{FF2B5EF4-FFF2-40B4-BE49-F238E27FC236}">
                <a16:creationId xmlns:a16="http://schemas.microsoft.com/office/drawing/2014/main" id="{1B29B758-910C-C181-5F94-DA3ADA40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3136541"/>
            <a:ext cx="3116305" cy="2345020"/>
          </a:xfrm>
          <a:prstGeom prst="rect">
            <a:avLst/>
          </a:prstGeom>
        </p:spPr>
      </p:pic>
      <p:pic>
        <p:nvPicPr>
          <p:cNvPr id="6" name="Picture 5" descr="A black and white screen with numbers and numbers&#10;&#10;Description automatically generated">
            <a:extLst>
              <a:ext uri="{FF2B5EF4-FFF2-40B4-BE49-F238E27FC236}">
                <a16:creationId xmlns:a16="http://schemas.microsoft.com/office/drawing/2014/main" id="{71C15448-40AE-3ADC-72A1-B13CBB06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84" y="3377045"/>
            <a:ext cx="7382231" cy="18640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</a:schemeClr>
                </a:solidFill>
              </a:rPr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04836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Data Analysis</a:t>
            </a:r>
          </a:p>
        </p:txBody>
      </p:sp>
      <p:sp>
        <p:nvSpPr>
          <p:cNvPr id="104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Initial statistical analysis of data and visualizations</a:t>
            </a:r>
          </a:p>
          <a:p>
            <a:r>
              <a:rPr lang="en-US" sz="2200" dirty="0">
                <a:latin typeface="Aptos" panose="020B0004020202020204" pitchFamily="34" charset="0"/>
              </a:rPr>
              <a:t># of comments at each minute</a:t>
            </a:r>
          </a:p>
          <a:p>
            <a:r>
              <a:rPr lang="en-US" sz="2200" dirty="0">
                <a:latin typeface="Aptos" panose="020B0004020202020204" pitchFamily="34" charset="0"/>
              </a:rPr>
              <a:t>NBC: 9 comments, mostly fact checks from the network</a:t>
            </a:r>
          </a:p>
        </p:txBody>
      </p:sp>
      <p:pic>
        <p:nvPicPr>
          <p:cNvPr id="1026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BEF20EE-655F-0360-3796-B23B96D4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531999"/>
            <a:ext cx="2345320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black and white message&#10;&#10;Description automatically generated">
            <a:extLst>
              <a:ext uri="{FF2B5EF4-FFF2-40B4-BE49-F238E27FC236}">
                <a16:creationId xmlns:a16="http://schemas.microsoft.com/office/drawing/2014/main" id="{C35AF7FC-A5F1-6808-1148-9D3950FF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4" y="2568002"/>
            <a:ext cx="8730560" cy="33612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66269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Analysis</a:t>
            </a:r>
            <a:endParaRPr lang="en-US" sz="3700" dirty="0"/>
          </a:p>
        </p:txBody>
      </p:sp>
      <p:sp>
        <p:nvSpPr>
          <p:cNvPr id="308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Initial statistical analysis of data and visualizations</a:t>
            </a:r>
          </a:p>
          <a:p>
            <a:r>
              <a:rPr lang="en-US" sz="2200" dirty="0">
                <a:latin typeface="Aptos" panose="020B0004020202020204" pitchFamily="34" charset="0"/>
              </a:rPr>
              <a:t># of comments at each minute</a:t>
            </a:r>
          </a:p>
          <a:p>
            <a:r>
              <a:rPr lang="en-US" sz="2200" dirty="0">
                <a:latin typeface="Aptos" panose="020B0004020202020204" pitchFamily="34" charset="0"/>
              </a:rPr>
              <a:t>Fox News: 5586 comments</a:t>
            </a:r>
          </a:p>
        </p:txBody>
      </p:sp>
      <p:pic>
        <p:nvPicPr>
          <p:cNvPr id="3074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A19BF5FF-8AAF-D4D4-0AB8-F8631F4D1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7825" y="2290936"/>
            <a:ext cx="8424157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245634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Analysis</a:t>
            </a:r>
            <a:endParaRPr lang="en-US" sz="3700" dirty="0"/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Initial statistical analysis of data and visualizations</a:t>
            </a:r>
          </a:p>
          <a:p>
            <a:r>
              <a:rPr lang="en-US" sz="2200" dirty="0">
                <a:latin typeface="Aptos" panose="020B0004020202020204" pitchFamily="34" charset="0"/>
              </a:rPr>
              <a:t># of comments at each minute</a:t>
            </a:r>
          </a:p>
          <a:p>
            <a:r>
              <a:rPr lang="en-US" sz="2200" dirty="0">
                <a:latin typeface="Aptos" panose="020B0004020202020204" pitchFamily="34" charset="0"/>
              </a:rPr>
              <a:t>News Max: 6445 comments</a:t>
            </a:r>
          </a:p>
        </p:txBody>
      </p:sp>
      <p:pic>
        <p:nvPicPr>
          <p:cNvPr id="5122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7B8FC0CE-A6B5-1F13-A975-DA8D6866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660216"/>
            <a:ext cx="10917936" cy="322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69046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D45B-4AD4-0CEC-4C14-F88548CF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Analysis</a:t>
            </a:r>
            <a:endParaRPr lang="en-US" sz="3700" dirty="0"/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990A-F7A5-E548-25B2-2F13F421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Aptos" panose="020B0004020202020204" pitchFamily="34" charset="0"/>
              </a:rPr>
              <a:t>Initial statistical analysis of data and visualizations</a:t>
            </a:r>
          </a:p>
          <a:p>
            <a:r>
              <a:rPr lang="en-US" sz="2200" dirty="0">
                <a:latin typeface="Aptos" panose="020B0004020202020204" pitchFamily="34" charset="0"/>
              </a:rPr>
              <a:t># of comments at each minute</a:t>
            </a:r>
          </a:p>
          <a:p>
            <a:r>
              <a:rPr lang="en-US" sz="2200" dirty="0">
                <a:latin typeface="Aptos" panose="020B0004020202020204" pitchFamily="34" charset="0"/>
              </a:rPr>
              <a:t>WFAA: 929 comments</a:t>
            </a:r>
          </a:p>
        </p:txBody>
      </p:sp>
      <p:pic>
        <p:nvPicPr>
          <p:cNvPr id="7170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3D6F75D4-5EB5-BD39-F6DD-15E6B2EF1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3356235"/>
            <a:ext cx="10917936" cy="182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9965-BFA9-7535-E50A-8FC03CE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9/13/24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AE62A-1973-EBF4-7E09-79C25B418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Vibe Check 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78310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598</Words>
  <Application>Microsoft Macintosh PowerPoint</Application>
  <PresentationFormat>Widescreen</PresentationFormat>
  <Paragraphs>114</Paragraphs>
  <Slides>17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Office Theme</vt:lpstr>
      <vt:lpstr>Vibe Check 2024</vt:lpstr>
      <vt:lpstr>What happened last time</vt:lpstr>
      <vt:lpstr>What has happened since</vt:lpstr>
      <vt:lpstr>What has happened since</vt:lpstr>
      <vt:lpstr>What has happened since</vt:lpstr>
      <vt:lpstr>Data Analysis</vt:lpstr>
      <vt:lpstr>Data Analysis</vt:lpstr>
      <vt:lpstr>Data Analysis</vt:lpstr>
      <vt:lpstr>Data Analysis</vt:lpstr>
      <vt:lpstr>Data Analysis</vt:lpstr>
      <vt:lpstr>Data Analysis</vt:lpstr>
      <vt:lpstr>Roadblock</vt:lpstr>
      <vt:lpstr>Future Plans</vt:lpstr>
      <vt:lpstr>Future Plans</vt:lpstr>
      <vt:lpstr>2020 C-SPAN Word Cloud</vt:lpstr>
      <vt:lpstr>2024 Wall Street Journal Word Cloud</vt:lpstr>
      <vt:lpstr>2020: Time period of data collection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Vibe Check 2024</dc:title>
  <dc:creator>Kannan, Deeptika</dc:creator>
  <cp:lastModifiedBy>Kannan, Deeptika</cp:lastModifiedBy>
  <cp:revision>12</cp:revision>
  <dcterms:created xsi:type="dcterms:W3CDTF">2024-08-30T13:21:14Z</dcterms:created>
  <dcterms:modified xsi:type="dcterms:W3CDTF">2024-09-13T19:16:12Z</dcterms:modified>
</cp:coreProperties>
</file>